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2"/>
  </p:notesMasterIdLst>
  <p:sldIdLst>
    <p:sldId id="610" r:id="rId2"/>
    <p:sldId id="611" r:id="rId3"/>
    <p:sldId id="612" r:id="rId4"/>
    <p:sldId id="613" r:id="rId5"/>
    <p:sldId id="614" r:id="rId6"/>
    <p:sldId id="615" r:id="rId7"/>
    <p:sldId id="616" r:id="rId8"/>
    <p:sldId id="617" r:id="rId9"/>
    <p:sldId id="618" r:id="rId10"/>
    <p:sldId id="619" r:id="rId11"/>
    <p:sldId id="620" r:id="rId12"/>
    <p:sldId id="621" r:id="rId13"/>
    <p:sldId id="622" r:id="rId14"/>
    <p:sldId id="623" r:id="rId15"/>
    <p:sldId id="624" r:id="rId16"/>
    <p:sldId id="625" r:id="rId17"/>
    <p:sldId id="626" r:id="rId18"/>
    <p:sldId id="627" r:id="rId19"/>
    <p:sldId id="628" r:id="rId20"/>
    <p:sldId id="629" r:id="rId21"/>
    <p:sldId id="630" r:id="rId22"/>
    <p:sldId id="631" r:id="rId23"/>
    <p:sldId id="632" r:id="rId24"/>
    <p:sldId id="633" r:id="rId25"/>
    <p:sldId id="634" r:id="rId26"/>
    <p:sldId id="635" r:id="rId27"/>
    <p:sldId id="636" r:id="rId28"/>
    <p:sldId id="499" r:id="rId29"/>
    <p:sldId id="500" r:id="rId30"/>
    <p:sldId id="501" r:id="rId31"/>
    <p:sldId id="502" r:id="rId32"/>
    <p:sldId id="514" r:id="rId33"/>
    <p:sldId id="522" r:id="rId34"/>
    <p:sldId id="503" r:id="rId35"/>
    <p:sldId id="504" r:id="rId36"/>
    <p:sldId id="505" r:id="rId37"/>
    <p:sldId id="506" r:id="rId38"/>
    <p:sldId id="507" r:id="rId39"/>
    <p:sldId id="508" r:id="rId40"/>
    <p:sldId id="509" r:id="rId41"/>
    <p:sldId id="510" r:id="rId42"/>
    <p:sldId id="511" r:id="rId43"/>
    <p:sldId id="512" r:id="rId44"/>
    <p:sldId id="526" r:id="rId45"/>
    <p:sldId id="519" r:id="rId46"/>
    <p:sldId id="520" r:id="rId47"/>
    <p:sldId id="521" r:id="rId48"/>
    <p:sldId id="523" r:id="rId49"/>
    <p:sldId id="531" r:id="rId50"/>
    <p:sldId id="528" r:id="rId51"/>
    <p:sldId id="529" r:id="rId52"/>
    <p:sldId id="609" r:id="rId53"/>
    <p:sldId id="533" r:id="rId54"/>
    <p:sldId id="534" r:id="rId55"/>
    <p:sldId id="552" r:id="rId56"/>
    <p:sldId id="553" r:id="rId57"/>
    <p:sldId id="554" r:id="rId58"/>
    <p:sldId id="555" r:id="rId59"/>
    <p:sldId id="556" r:id="rId60"/>
    <p:sldId id="557" r:id="rId61"/>
    <p:sldId id="558" r:id="rId62"/>
    <p:sldId id="559" r:id="rId63"/>
    <p:sldId id="560" r:id="rId64"/>
    <p:sldId id="561" r:id="rId65"/>
    <p:sldId id="562" r:id="rId66"/>
    <p:sldId id="563" r:id="rId67"/>
    <p:sldId id="564" r:id="rId68"/>
    <p:sldId id="565" r:id="rId69"/>
    <p:sldId id="566" r:id="rId70"/>
    <p:sldId id="567" r:id="rId71"/>
    <p:sldId id="568" r:id="rId72"/>
    <p:sldId id="569" r:id="rId73"/>
    <p:sldId id="570" r:id="rId74"/>
    <p:sldId id="571" r:id="rId75"/>
    <p:sldId id="572" r:id="rId76"/>
    <p:sldId id="573" r:id="rId77"/>
    <p:sldId id="574" r:id="rId78"/>
    <p:sldId id="575" r:id="rId79"/>
    <p:sldId id="576" r:id="rId80"/>
    <p:sldId id="577" r:id="rId81"/>
    <p:sldId id="578" r:id="rId82"/>
    <p:sldId id="579" r:id="rId83"/>
    <p:sldId id="580" r:id="rId84"/>
    <p:sldId id="581" r:id="rId85"/>
    <p:sldId id="582" r:id="rId86"/>
    <p:sldId id="583" r:id="rId87"/>
    <p:sldId id="584" r:id="rId88"/>
    <p:sldId id="585" r:id="rId89"/>
    <p:sldId id="586" r:id="rId90"/>
    <p:sldId id="587" r:id="rId91"/>
    <p:sldId id="588" r:id="rId92"/>
    <p:sldId id="589" r:id="rId93"/>
    <p:sldId id="590" r:id="rId94"/>
    <p:sldId id="591" r:id="rId95"/>
    <p:sldId id="592" r:id="rId96"/>
    <p:sldId id="593" r:id="rId97"/>
    <p:sldId id="594" r:id="rId98"/>
    <p:sldId id="595" r:id="rId99"/>
    <p:sldId id="596" r:id="rId100"/>
    <p:sldId id="597" r:id="rId101"/>
    <p:sldId id="598" r:id="rId102"/>
    <p:sldId id="599" r:id="rId103"/>
    <p:sldId id="600" r:id="rId104"/>
    <p:sldId id="601" r:id="rId105"/>
    <p:sldId id="602" r:id="rId106"/>
    <p:sldId id="603" r:id="rId107"/>
    <p:sldId id="604" r:id="rId108"/>
    <p:sldId id="605" r:id="rId109"/>
    <p:sldId id="607" r:id="rId110"/>
    <p:sldId id="608" r:id="rId11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DC7E"/>
    <a:srgbClr val="FF000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951" autoAdjust="0"/>
    <p:restoredTop sz="93651" autoAdjust="0"/>
  </p:normalViewPr>
  <p:slideViewPr>
    <p:cSldViewPr>
      <p:cViewPr varScale="1">
        <p:scale>
          <a:sx n="119" d="100"/>
          <a:sy n="119" d="100"/>
        </p:scale>
        <p:origin x="1068"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106" d="100"/>
          <a:sy n="106" d="100"/>
        </p:scale>
        <p:origin x="-3414"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ltLang="en-US"/>
          </a:p>
        </p:txBody>
      </p:sp>
      <p:sp>
        <p:nvSpPr>
          <p:cNvPr id="8397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ltLang="en-US"/>
          </a:p>
        </p:txBody>
      </p:sp>
      <p:sp>
        <p:nvSpPr>
          <p:cNvPr id="737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397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8397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ltLang="en-US"/>
          </a:p>
        </p:txBody>
      </p:sp>
      <p:sp>
        <p:nvSpPr>
          <p:cNvPr id="8397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8691A223-DE76-4F07-B555-E8CAA5ACDAFD}" type="slidenum">
              <a:rPr lang="en-US" altLang="en-US"/>
              <a:pPr>
                <a:defRPr/>
              </a:pPr>
              <a:t>‹#›</a:t>
            </a:fld>
            <a:endParaRPr lang="en-US" altLang="en-US"/>
          </a:p>
        </p:txBody>
      </p:sp>
    </p:spTree>
    <p:extLst>
      <p:ext uri="{BB962C8B-B14F-4D97-AF65-F5344CB8AC3E}">
        <p14:creationId xmlns:p14="http://schemas.microsoft.com/office/powerpoint/2010/main" val="6352806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8691A223-DE76-4F07-B555-E8CAA5ACDAFD}" type="slidenum">
              <a:rPr lang="en-US" altLang="en-US" smtClean="0"/>
              <a:pPr>
                <a:defRPr/>
              </a:pPr>
              <a:t>1</a:t>
            </a:fld>
            <a:endParaRPr lang="en-US" altLang="en-US"/>
          </a:p>
        </p:txBody>
      </p:sp>
    </p:spTree>
    <p:extLst>
      <p:ext uri="{BB962C8B-B14F-4D97-AF65-F5344CB8AC3E}">
        <p14:creationId xmlns:p14="http://schemas.microsoft.com/office/powerpoint/2010/main" val="2007191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11F6D8BF-04FF-4484-9748-19D189B4078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Rectangle 3">
            <a:extLst>
              <a:ext uri="{FF2B5EF4-FFF2-40B4-BE49-F238E27FC236}">
                <a16:creationId xmlns:a16="http://schemas.microsoft.com/office/drawing/2014/main" id="{2D569825-C494-49BD-8523-EEE334389B1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8543238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3C600CD6-6C6F-424A-AA8B-4CD2A0712A7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Rectangle 3">
            <a:extLst>
              <a:ext uri="{FF2B5EF4-FFF2-40B4-BE49-F238E27FC236}">
                <a16:creationId xmlns:a16="http://schemas.microsoft.com/office/drawing/2014/main" id="{81D9CF8F-BD84-4412-964D-D499AFC1868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14953815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7CA2F23E-F248-4EB2-B76C-E8C5F6781B6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Rectangle 3">
            <a:extLst>
              <a:ext uri="{FF2B5EF4-FFF2-40B4-BE49-F238E27FC236}">
                <a16:creationId xmlns:a16="http://schemas.microsoft.com/office/drawing/2014/main" id="{77330679-3E6C-4082-9915-A0CE98D9C1A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19425464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1AFB0ABE-D8DA-4223-AA40-B4AD1EB0DAA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3">
            <a:extLst>
              <a:ext uri="{FF2B5EF4-FFF2-40B4-BE49-F238E27FC236}">
                <a16:creationId xmlns:a16="http://schemas.microsoft.com/office/drawing/2014/main" id="{2514FEF2-4EB3-4289-AE62-7C443DDEC62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40137048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7271C397-A728-445F-A926-B419C868BDA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Rectangle 3">
            <a:extLst>
              <a:ext uri="{FF2B5EF4-FFF2-40B4-BE49-F238E27FC236}">
                <a16:creationId xmlns:a16="http://schemas.microsoft.com/office/drawing/2014/main" id="{3EE8651F-09CC-425D-8A0F-1045462970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39122126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5F74BECF-FA14-4EEB-968D-F8222EEAE9E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Rectangle 3">
            <a:extLst>
              <a:ext uri="{FF2B5EF4-FFF2-40B4-BE49-F238E27FC236}">
                <a16:creationId xmlns:a16="http://schemas.microsoft.com/office/drawing/2014/main" id="{9952ED49-8242-43A9-B2BA-8E4D15EF6B2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2483117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66D2D044-855E-490F-A341-34BBCF7D0A0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Rectangle 3">
            <a:extLst>
              <a:ext uri="{FF2B5EF4-FFF2-40B4-BE49-F238E27FC236}">
                <a16:creationId xmlns:a16="http://schemas.microsoft.com/office/drawing/2014/main" id="{2684F683-6517-4B6B-8FB5-6275B35640D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38612689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2A4FA9B8-14E9-462D-9360-C5C1227C8FA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Rectangle 3">
            <a:extLst>
              <a:ext uri="{FF2B5EF4-FFF2-40B4-BE49-F238E27FC236}">
                <a16:creationId xmlns:a16="http://schemas.microsoft.com/office/drawing/2014/main" id="{5E46F372-DF5A-4B36-9209-E1252F70DE7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14650190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F1FB78B7-479A-46D8-A169-483A4DAA8F0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Rectangle 3">
            <a:extLst>
              <a:ext uri="{FF2B5EF4-FFF2-40B4-BE49-F238E27FC236}">
                <a16:creationId xmlns:a16="http://schemas.microsoft.com/office/drawing/2014/main" id="{F908C188-9094-4674-A49F-EEF36422E96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36083701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8691A223-DE76-4F07-B555-E8CAA5ACDAFD}" type="slidenum">
              <a:rPr lang="en-US" altLang="en-US" smtClean="0"/>
              <a:pPr>
                <a:defRPr/>
              </a:pPr>
              <a:t>52</a:t>
            </a:fld>
            <a:endParaRPr lang="en-US" altLang="en-US"/>
          </a:p>
        </p:txBody>
      </p:sp>
    </p:spTree>
    <p:extLst>
      <p:ext uri="{BB962C8B-B14F-4D97-AF65-F5344CB8AC3E}">
        <p14:creationId xmlns:p14="http://schemas.microsoft.com/office/powerpoint/2010/main" val="1305343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78C7737A-7C3A-4511-82A6-08DF58E1F8A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Rectangle 3">
            <a:extLst>
              <a:ext uri="{FF2B5EF4-FFF2-40B4-BE49-F238E27FC236}">
                <a16:creationId xmlns:a16="http://schemas.microsoft.com/office/drawing/2014/main" id="{7885D1AA-CA66-471F-886A-73F0D4ABD6E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24773079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FFCA6BDB-582A-4A77-A3B6-8CF1788173C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Rectangle 3">
            <a:extLst>
              <a:ext uri="{FF2B5EF4-FFF2-40B4-BE49-F238E27FC236}">
                <a16:creationId xmlns:a16="http://schemas.microsoft.com/office/drawing/2014/main" id="{5B3F266A-4CA0-4689-9B79-1479CC11085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2910407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81AC67BE-D2BB-4D8C-8A0C-9CA7BA52E55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Rectangle 3">
            <a:extLst>
              <a:ext uri="{FF2B5EF4-FFF2-40B4-BE49-F238E27FC236}">
                <a16:creationId xmlns:a16="http://schemas.microsoft.com/office/drawing/2014/main" id="{2AE883F4-A9F1-4BF2-803B-C18B11247CD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18450924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15DBA63A-5D39-4172-B440-DAD53873008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Rectangle 3">
            <a:extLst>
              <a:ext uri="{FF2B5EF4-FFF2-40B4-BE49-F238E27FC236}">
                <a16:creationId xmlns:a16="http://schemas.microsoft.com/office/drawing/2014/main" id="{519262AB-E744-4144-8EF5-C9CD6B16ECC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8176405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FC88244E-04F3-485D-BA92-3D06E3330FC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Calibri" panose="020F0502020204030204" pitchFamily="34" charset="0"/>
                <a:cs typeface="Arial" panose="020B0604020202020204" pitchFamily="34" charset="0"/>
              </a:defRPr>
            </a:lvl1pPr>
            <a:lvl2pPr marL="742950" indent="-285750">
              <a:defRPr sz="2000">
                <a:solidFill>
                  <a:schemeClr val="tx1"/>
                </a:solidFill>
                <a:latin typeface="Calibri" panose="020F0502020204030204" pitchFamily="34" charset="0"/>
                <a:cs typeface="Arial" panose="020B0604020202020204" pitchFamily="34" charset="0"/>
              </a:defRPr>
            </a:lvl2pPr>
            <a:lvl3pPr marL="1143000" indent="-228600">
              <a:defRPr sz="2000">
                <a:solidFill>
                  <a:schemeClr val="tx1"/>
                </a:solidFill>
                <a:latin typeface="Calibri" panose="020F0502020204030204" pitchFamily="34" charset="0"/>
                <a:cs typeface="Arial" panose="020B0604020202020204" pitchFamily="34" charset="0"/>
              </a:defRPr>
            </a:lvl3pPr>
            <a:lvl4pPr marL="1600200" indent="-228600">
              <a:defRPr sz="2000">
                <a:solidFill>
                  <a:schemeClr val="tx1"/>
                </a:solidFill>
                <a:latin typeface="Calibri" panose="020F0502020204030204" pitchFamily="34" charset="0"/>
                <a:cs typeface="Arial" panose="020B0604020202020204" pitchFamily="34" charset="0"/>
              </a:defRPr>
            </a:lvl4pPr>
            <a:lvl5pPr marL="2057400" indent="-228600">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Calibri" panose="020F0502020204030204" pitchFamily="34" charset="0"/>
                <a:cs typeface="Arial" panose="020B0604020202020204" pitchFamily="34" charset="0"/>
              </a:defRPr>
            </a:lvl9pPr>
          </a:lstStyle>
          <a:p>
            <a:fld id="{479FCE55-C7AF-4BDA-9474-D335B4054931}" type="slidenum">
              <a:rPr lang="en-GB" altLang="en-US" sz="1200" smtClean="0"/>
              <a:pPr/>
              <a:t>56</a:t>
            </a:fld>
            <a:endParaRPr lang="en-GB" altLang="en-US" sz="1200"/>
          </a:p>
        </p:txBody>
      </p:sp>
      <p:sp>
        <p:nvSpPr>
          <p:cNvPr id="51203" name="Rectangle 2">
            <a:extLst>
              <a:ext uri="{FF2B5EF4-FFF2-40B4-BE49-F238E27FC236}">
                <a16:creationId xmlns:a16="http://schemas.microsoft.com/office/drawing/2014/main" id="{805BF685-EDEC-4DE8-AEBF-B1F643F46CF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4" name="Rectangle 3">
            <a:extLst>
              <a:ext uri="{FF2B5EF4-FFF2-40B4-BE49-F238E27FC236}">
                <a16:creationId xmlns:a16="http://schemas.microsoft.com/office/drawing/2014/main" id="{201BD5C9-6B24-4749-939C-10B9AB9D38C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33163487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77CFF1A5-1577-451D-9CBC-5BBE3DB8FF4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Calibri" panose="020F0502020204030204" pitchFamily="34" charset="0"/>
                <a:cs typeface="Arial" panose="020B0604020202020204" pitchFamily="34" charset="0"/>
              </a:defRPr>
            </a:lvl1pPr>
            <a:lvl2pPr marL="742950" indent="-285750">
              <a:defRPr sz="2000">
                <a:solidFill>
                  <a:schemeClr val="tx1"/>
                </a:solidFill>
                <a:latin typeface="Calibri" panose="020F0502020204030204" pitchFamily="34" charset="0"/>
                <a:cs typeface="Arial" panose="020B0604020202020204" pitchFamily="34" charset="0"/>
              </a:defRPr>
            </a:lvl2pPr>
            <a:lvl3pPr marL="1143000" indent="-228600">
              <a:defRPr sz="2000">
                <a:solidFill>
                  <a:schemeClr val="tx1"/>
                </a:solidFill>
                <a:latin typeface="Calibri" panose="020F0502020204030204" pitchFamily="34" charset="0"/>
                <a:cs typeface="Arial" panose="020B0604020202020204" pitchFamily="34" charset="0"/>
              </a:defRPr>
            </a:lvl3pPr>
            <a:lvl4pPr marL="1600200" indent="-228600">
              <a:defRPr sz="2000">
                <a:solidFill>
                  <a:schemeClr val="tx1"/>
                </a:solidFill>
                <a:latin typeface="Calibri" panose="020F0502020204030204" pitchFamily="34" charset="0"/>
                <a:cs typeface="Arial" panose="020B0604020202020204" pitchFamily="34" charset="0"/>
              </a:defRPr>
            </a:lvl4pPr>
            <a:lvl5pPr marL="2057400" indent="-228600">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Calibri" panose="020F0502020204030204" pitchFamily="34" charset="0"/>
                <a:cs typeface="Arial" panose="020B0604020202020204" pitchFamily="34" charset="0"/>
              </a:defRPr>
            </a:lvl9pPr>
          </a:lstStyle>
          <a:p>
            <a:fld id="{7D0F2195-9862-4613-A16A-043382A70CD0}" type="slidenum">
              <a:rPr lang="en-GB" altLang="en-US" sz="1200" smtClean="0"/>
              <a:pPr/>
              <a:t>57</a:t>
            </a:fld>
            <a:endParaRPr lang="en-GB" altLang="en-US" sz="1200"/>
          </a:p>
        </p:txBody>
      </p:sp>
      <p:sp>
        <p:nvSpPr>
          <p:cNvPr id="52227" name="Rectangle 2">
            <a:extLst>
              <a:ext uri="{FF2B5EF4-FFF2-40B4-BE49-F238E27FC236}">
                <a16:creationId xmlns:a16="http://schemas.microsoft.com/office/drawing/2014/main" id="{006680AD-A2FD-4B5E-9F59-6875D9C922E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8" name="Rectangle 3">
            <a:extLst>
              <a:ext uri="{FF2B5EF4-FFF2-40B4-BE49-F238E27FC236}">
                <a16:creationId xmlns:a16="http://schemas.microsoft.com/office/drawing/2014/main" id="{862F25F2-ADA9-4523-A7F4-1EC681D5413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7785052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A85681B9-3354-4BB9-BCC3-3EB32DD723E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2359627-F16D-4498-93BD-A37D42FF04FF}" type="slidenum">
              <a:rPr lang="en-US" altLang="en-US" smtClean="0">
                <a:latin typeface="Arial" panose="020B0604020202020204" pitchFamily="34" charset="0"/>
              </a:rPr>
              <a:pPr>
                <a:spcBef>
                  <a:spcPct val="0"/>
                </a:spcBef>
              </a:pPr>
              <a:t>58</a:t>
            </a:fld>
            <a:endParaRPr lang="en-US" altLang="en-US">
              <a:latin typeface="Arial" panose="020B0604020202020204" pitchFamily="34" charset="0"/>
            </a:endParaRPr>
          </a:p>
        </p:txBody>
      </p:sp>
      <p:sp>
        <p:nvSpPr>
          <p:cNvPr id="54275" name="Rectangle 2">
            <a:extLst>
              <a:ext uri="{FF2B5EF4-FFF2-40B4-BE49-F238E27FC236}">
                <a16:creationId xmlns:a16="http://schemas.microsoft.com/office/drawing/2014/main" id="{8251B35E-20DA-4E4C-B7A6-419C789CBA1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6" name="Rectangle 3">
            <a:extLst>
              <a:ext uri="{FF2B5EF4-FFF2-40B4-BE49-F238E27FC236}">
                <a16:creationId xmlns:a16="http://schemas.microsoft.com/office/drawing/2014/main" id="{6BDAF417-7E1D-4A4D-91D0-8D1AD5620CE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139896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7A4311E6-2114-474E-8620-51477F744C9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4CD8B65-5E4A-4AE5-82F0-4A78DA1BF83D}" type="slidenum">
              <a:rPr lang="en-US" altLang="en-US" smtClean="0">
                <a:latin typeface="Arial" panose="020B0604020202020204" pitchFamily="34" charset="0"/>
              </a:rPr>
              <a:pPr>
                <a:spcBef>
                  <a:spcPct val="0"/>
                </a:spcBef>
              </a:pPr>
              <a:t>59</a:t>
            </a:fld>
            <a:endParaRPr lang="en-US" altLang="en-US">
              <a:latin typeface="Arial" panose="020B0604020202020204" pitchFamily="34" charset="0"/>
            </a:endParaRPr>
          </a:p>
        </p:txBody>
      </p:sp>
      <p:sp>
        <p:nvSpPr>
          <p:cNvPr id="56323" name="Rectangle 2">
            <a:extLst>
              <a:ext uri="{FF2B5EF4-FFF2-40B4-BE49-F238E27FC236}">
                <a16:creationId xmlns:a16="http://schemas.microsoft.com/office/drawing/2014/main" id="{9DB5C2E3-D5BF-4AAD-81BC-58AF83507C6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4" name="Rectangle 3">
            <a:extLst>
              <a:ext uri="{FF2B5EF4-FFF2-40B4-BE49-F238E27FC236}">
                <a16:creationId xmlns:a16="http://schemas.microsoft.com/office/drawing/2014/main" id="{7CC3BB0F-4D84-4332-8F62-24F94ACA066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0271291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A46211A2-1AF4-4867-9A9C-750019AB362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67FAD5A-CB50-4A1F-999F-2E815BBFA305}" type="slidenum">
              <a:rPr lang="en-US" altLang="en-US" smtClean="0">
                <a:latin typeface="Arial" panose="020B0604020202020204" pitchFamily="34" charset="0"/>
              </a:rPr>
              <a:pPr>
                <a:spcBef>
                  <a:spcPct val="0"/>
                </a:spcBef>
              </a:pPr>
              <a:t>60</a:t>
            </a:fld>
            <a:endParaRPr lang="en-US" altLang="en-US">
              <a:latin typeface="Arial" panose="020B0604020202020204" pitchFamily="34" charset="0"/>
            </a:endParaRPr>
          </a:p>
        </p:txBody>
      </p:sp>
      <p:sp>
        <p:nvSpPr>
          <p:cNvPr id="58371" name="Rectangle 2">
            <a:extLst>
              <a:ext uri="{FF2B5EF4-FFF2-40B4-BE49-F238E27FC236}">
                <a16:creationId xmlns:a16="http://schemas.microsoft.com/office/drawing/2014/main" id="{DC59D339-B932-49D0-8AD6-CD2A79343A8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2" name="Rectangle 3">
            <a:extLst>
              <a:ext uri="{FF2B5EF4-FFF2-40B4-BE49-F238E27FC236}">
                <a16:creationId xmlns:a16="http://schemas.microsoft.com/office/drawing/2014/main" id="{99029CDA-3C81-44CE-A22C-62171C72117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3279722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45B07D27-EBD9-4DEB-9E63-D920E68910B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9E03A65-4E30-4549-8B55-A15C317DAB4E}" type="slidenum">
              <a:rPr lang="en-US" altLang="en-US" smtClean="0">
                <a:latin typeface="Arial" panose="020B0604020202020204" pitchFamily="34" charset="0"/>
              </a:rPr>
              <a:pPr>
                <a:spcBef>
                  <a:spcPct val="0"/>
                </a:spcBef>
              </a:pPr>
              <a:t>61</a:t>
            </a:fld>
            <a:endParaRPr lang="en-US" altLang="en-US">
              <a:latin typeface="Arial" panose="020B0604020202020204" pitchFamily="34" charset="0"/>
            </a:endParaRPr>
          </a:p>
        </p:txBody>
      </p:sp>
      <p:sp>
        <p:nvSpPr>
          <p:cNvPr id="60419" name="Rectangle 2">
            <a:extLst>
              <a:ext uri="{FF2B5EF4-FFF2-40B4-BE49-F238E27FC236}">
                <a16:creationId xmlns:a16="http://schemas.microsoft.com/office/drawing/2014/main" id="{8C25605D-8F0C-4D06-A027-C8B33C8F505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a:extLst>
              <a:ext uri="{FF2B5EF4-FFF2-40B4-BE49-F238E27FC236}">
                <a16:creationId xmlns:a16="http://schemas.microsoft.com/office/drawing/2014/main" id="{DE96CE45-812C-43FC-BECA-7E4EBFCCBD4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3799942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CC723001-0FA4-4FCE-8CCE-0F9CC87534E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33DFFB5-B923-4FE9-82F5-994EDAB554E0}" type="slidenum">
              <a:rPr lang="en-US" altLang="en-US" smtClean="0">
                <a:latin typeface="Arial" panose="020B0604020202020204" pitchFamily="34" charset="0"/>
              </a:rPr>
              <a:pPr>
                <a:spcBef>
                  <a:spcPct val="0"/>
                </a:spcBef>
              </a:pPr>
              <a:t>62</a:t>
            </a:fld>
            <a:endParaRPr lang="en-US" altLang="en-US">
              <a:latin typeface="Arial" panose="020B0604020202020204" pitchFamily="34" charset="0"/>
            </a:endParaRPr>
          </a:p>
        </p:txBody>
      </p:sp>
      <p:sp>
        <p:nvSpPr>
          <p:cNvPr id="62467" name="Rectangle 2">
            <a:extLst>
              <a:ext uri="{FF2B5EF4-FFF2-40B4-BE49-F238E27FC236}">
                <a16:creationId xmlns:a16="http://schemas.microsoft.com/office/drawing/2014/main" id="{C2589269-B38C-4410-AEF5-F96851E92D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8" name="Rectangle 3">
            <a:extLst>
              <a:ext uri="{FF2B5EF4-FFF2-40B4-BE49-F238E27FC236}">
                <a16:creationId xmlns:a16="http://schemas.microsoft.com/office/drawing/2014/main" id="{F8AA56CE-94BE-4DAC-9BF2-A641EA08387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146985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78C7737A-7C3A-4511-82A6-08DF58E1F8A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Rectangle 3">
            <a:extLst>
              <a:ext uri="{FF2B5EF4-FFF2-40B4-BE49-F238E27FC236}">
                <a16:creationId xmlns:a16="http://schemas.microsoft.com/office/drawing/2014/main" id="{7885D1AA-CA66-471F-886A-73F0D4ABD6E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21525190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2D33EC51-43F0-4A96-BD84-2688026DC2C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57326AA-2ADC-4C8C-837F-CCD956EDE238}" type="slidenum">
              <a:rPr lang="en-US" altLang="en-US" smtClean="0">
                <a:latin typeface="Arial" panose="020B0604020202020204" pitchFamily="34" charset="0"/>
              </a:rPr>
              <a:pPr>
                <a:spcBef>
                  <a:spcPct val="0"/>
                </a:spcBef>
              </a:pPr>
              <a:t>63</a:t>
            </a:fld>
            <a:endParaRPr lang="en-US" altLang="en-US">
              <a:latin typeface="Arial" panose="020B0604020202020204" pitchFamily="34" charset="0"/>
            </a:endParaRPr>
          </a:p>
        </p:txBody>
      </p:sp>
      <p:sp>
        <p:nvSpPr>
          <p:cNvPr id="64515" name="Rectangle 2">
            <a:extLst>
              <a:ext uri="{FF2B5EF4-FFF2-40B4-BE49-F238E27FC236}">
                <a16:creationId xmlns:a16="http://schemas.microsoft.com/office/drawing/2014/main" id="{AA1822BA-8ADC-4685-A6A5-B319DF08CF6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6" name="Rectangle 3">
            <a:extLst>
              <a:ext uri="{FF2B5EF4-FFF2-40B4-BE49-F238E27FC236}">
                <a16:creationId xmlns:a16="http://schemas.microsoft.com/office/drawing/2014/main" id="{4E095F24-8081-4742-927E-09A5209E410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6463864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3B4C9003-4137-47B2-BF84-C672C749090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C6E25C8-3423-4479-BBD8-522B9E2E67EE}" type="slidenum">
              <a:rPr lang="en-US" altLang="en-US" smtClean="0">
                <a:latin typeface="Arial" panose="020B0604020202020204" pitchFamily="34" charset="0"/>
              </a:rPr>
              <a:pPr>
                <a:spcBef>
                  <a:spcPct val="0"/>
                </a:spcBef>
              </a:pPr>
              <a:t>64</a:t>
            </a:fld>
            <a:endParaRPr lang="en-US" altLang="en-US">
              <a:latin typeface="Arial" panose="020B0604020202020204" pitchFamily="34" charset="0"/>
            </a:endParaRPr>
          </a:p>
        </p:txBody>
      </p:sp>
      <p:sp>
        <p:nvSpPr>
          <p:cNvPr id="66563" name="Rectangle 2">
            <a:extLst>
              <a:ext uri="{FF2B5EF4-FFF2-40B4-BE49-F238E27FC236}">
                <a16:creationId xmlns:a16="http://schemas.microsoft.com/office/drawing/2014/main" id="{62C9DAB2-3ABF-46A4-9ECC-945A3720FE6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4" name="Rectangle 3">
            <a:extLst>
              <a:ext uri="{FF2B5EF4-FFF2-40B4-BE49-F238E27FC236}">
                <a16:creationId xmlns:a16="http://schemas.microsoft.com/office/drawing/2014/main" id="{2BF4181D-D09D-4719-842B-E821F9AFDDE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3073548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CBCDD1AC-1717-46E4-9E86-F5775A53522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80F4FDC-188D-4B73-8635-D2942024A2E5}" type="slidenum">
              <a:rPr lang="en-US" altLang="en-US" smtClean="0">
                <a:latin typeface="Arial" panose="020B0604020202020204" pitchFamily="34" charset="0"/>
              </a:rPr>
              <a:pPr>
                <a:spcBef>
                  <a:spcPct val="0"/>
                </a:spcBef>
              </a:pPr>
              <a:t>65</a:t>
            </a:fld>
            <a:endParaRPr lang="en-US" altLang="en-US">
              <a:latin typeface="Arial" panose="020B0604020202020204" pitchFamily="34" charset="0"/>
            </a:endParaRPr>
          </a:p>
        </p:txBody>
      </p:sp>
      <p:sp>
        <p:nvSpPr>
          <p:cNvPr id="68611" name="Rectangle 2">
            <a:extLst>
              <a:ext uri="{FF2B5EF4-FFF2-40B4-BE49-F238E27FC236}">
                <a16:creationId xmlns:a16="http://schemas.microsoft.com/office/drawing/2014/main" id="{3B94E5A6-38AA-4923-9937-49C573B0488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2" name="Rectangle 3">
            <a:extLst>
              <a:ext uri="{FF2B5EF4-FFF2-40B4-BE49-F238E27FC236}">
                <a16:creationId xmlns:a16="http://schemas.microsoft.com/office/drawing/2014/main" id="{863218F8-D285-423E-ACC9-F70ED92C2F4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2486388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1CBB95B9-AFAE-4AFF-81CA-B157FAF0829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DC75909-209C-4C73-A579-76215C1B8E5A}" type="slidenum">
              <a:rPr lang="en-US" altLang="en-US" smtClean="0">
                <a:latin typeface="Arial" panose="020B0604020202020204" pitchFamily="34" charset="0"/>
              </a:rPr>
              <a:pPr>
                <a:spcBef>
                  <a:spcPct val="0"/>
                </a:spcBef>
              </a:pPr>
              <a:t>66</a:t>
            </a:fld>
            <a:endParaRPr lang="en-US" altLang="en-US">
              <a:latin typeface="Arial" panose="020B0604020202020204" pitchFamily="34" charset="0"/>
            </a:endParaRPr>
          </a:p>
        </p:txBody>
      </p:sp>
      <p:sp>
        <p:nvSpPr>
          <p:cNvPr id="70659" name="Rectangle 2">
            <a:extLst>
              <a:ext uri="{FF2B5EF4-FFF2-40B4-BE49-F238E27FC236}">
                <a16:creationId xmlns:a16="http://schemas.microsoft.com/office/drawing/2014/main" id="{C404EB89-96E9-45E9-95DE-6EE540838BE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60" name="Rectangle 3">
            <a:extLst>
              <a:ext uri="{FF2B5EF4-FFF2-40B4-BE49-F238E27FC236}">
                <a16:creationId xmlns:a16="http://schemas.microsoft.com/office/drawing/2014/main" id="{DC61FA16-A86E-455D-AAC7-102DEE8AEB2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2074288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803D7B54-BFA4-47DC-B1F5-BABBB4A2EAC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F8ED963-1C01-426D-A434-550C84847C7A}" type="slidenum">
              <a:rPr lang="en-US" altLang="en-US" smtClean="0">
                <a:latin typeface="Arial" panose="020B0604020202020204" pitchFamily="34" charset="0"/>
              </a:rPr>
              <a:pPr>
                <a:spcBef>
                  <a:spcPct val="0"/>
                </a:spcBef>
              </a:pPr>
              <a:t>67</a:t>
            </a:fld>
            <a:endParaRPr lang="en-US" altLang="en-US">
              <a:latin typeface="Arial" panose="020B0604020202020204" pitchFamily="34" charset="0"/>
            </a:endParaRPr>
          </a:p>
        </p:txBody>
      </p:sp>
      <p:sp>
        <p:nvSpPr>
          <p:cNvPr id="72707" name="Rectangle 2">
            <a:extLst>
              <a:ext uri="{FF2B5EF4-FFF2-40B4-BE49-F238E27FC236}">
                <a16:creationId xmlns:a16="http://schemas.microsoft.com/office/drawing/2014/main" id="{66BE21AB-42B0-4294-AD94-EDBD7110A9C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8" name="Rectangle 3">
            <a:extLst>
              <a:ext uri="{FF2B5EF4-FFF2-40B4-BE49-F238E27FC236}">
                <a16:creationId xmlns:a16="http://schemas.microsoft.com/office/drawing/2014/main" id="{04774578-0E03-48EF-8BE7-C3FDC966306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5561935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F61B2908-9BAE-4DD3-85A1-2E510BC9854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213E53D-D218-4819-A4D2-8332FBB7B7C0}" type="slidenum">
              <a:rPr lang="en-US" altLang="en-US" smtClean="0">
                <a:latin typeface="Arial" panose="020B0604020202020204" pitchFamily="34" charset="0"/>
              </a:rPr>
              <a:pPr>
                <a:spcBef>
                  <a:spcPct val="0"/>
                </a:spcBef>
              </a:pPr>
              <a:t>68</a:t>
            </a:fld>
            <a:endParaRPr lang="en-US" altLang="en-US">
              <a:latin typeface="Arial" panose="020B0604020202020204" pitchFamily="34" charset="0"/>
            </a:endParaRPr>
          </a:p>
        </p:txBody>
      </p:sp>
      <p:sp>
        <p:nvSpPr>
          <p:cNvPr id="74755" name="Rectangle 2">
            <a:extLst>
              <a:ext uri="{FF2B5EF4-FFF2-40B4-BE49-F238E27FC236}">
                <a16:creationId xmlns:a16="http://schemas.microsoft.com/office/drawing/2014/main" id="{6BD9856A-D79F-471C-833B-4AD92E6CCB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6" name="Rectangle 3">
            <a:extLst>
              <a:ext uri="{FF2B5EF4-FFF2-40B4-BE49-F238E27FC236}">
                <a16:creationId xmlns:a16="http://schemas.microsoft.com/office/drawing/2014/main" id="{00901F5D-DD14-452B-A4F5-501AE2A6AFF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2125749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A047C7D9-4ADF-4E3D-BB73-1E19296CF94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77196C8-845A-4B1B-B461-91198947778E}" type="slidenum">
              <a:rPr lang="en-US" altLang="en-US" smtClean="0">
                <a:latin typeface="Arial" panose="020B0604020202020204" pitchFamily="34" charset="0"/>
              </a:rPr>
              <a:pPr>
                <a:spcBef>
                  <a:spcPct val="0"/>
                </a:spcBef>
              </a:pPr>
              <a:t>69</a:t>
            </a:fld>
            <a:endParaRPr lang="en-US" altLang="en-US">
              <a:latin typeface="Arial" panose="020B0604020202020204" pitchFamily="34" charset="0"/>
            </a:endParaRPr>
          </a:p>
        </p:txBody>
      </p:sp>
      <p:sp>
        <p:nvSpPr>
          <p:cNvPr id="76803" name="Rectangle 2">
            <a:extLst>
              <a:ext uri="{FF2B5EF4-FFF2-40B4-BE49-F238E27FC236}">
                <a16:creationId xmlns:a16="http://schemas.microsoft.com/office/drawing/2014/main" id="{3111F8F3-210C-4071-A566-96DF5ADAF28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4" name="Rectangle 3">
            <a:extLst>
              <a:ext uri="{FF2B5EF4-FFF2-40B4-BE49-F238E27FC236}">
                <a16:creationId xmlns:a16="http://schemas.microsoft.com/office/drawing/2014/main" id="{2009BFCC-AEFE-4461-8556-5B6038FE07D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508012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ACB3926A-DE5F-4E56-9EE7-F272B26B553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Calibri" panose="020F0502020204030204" pitchFamily="34" charset="0"/>
                <a:cs typeface="Arial" panose="020B0604020202020204" pitchFamily="34" charset="0"/>
              </a:defRPr>
            </a:lvl1pPr>
            <a:lvl2pPr marL="742950" indent="-285750">
              <a:defRPr sz="2000">
                <a:solidFill>
                  <a:schemeClr val="tx1"/>
                </a:solidFill>
                <a:latin typeface="Calibri" panose="020F0502020204030204" pitchFamily="34" charset="0"/>
                <a:cs typeface="Arial" panose="020B0604020202020204" pitchFamily="34" charset="0"/>
              </a:defRPr>
            </a:lvl2pPr>
            <a:lvl3pPr marL="1143000" indent="-228600">
              <a:defRPr sz="2000">
                <a:solidFill>
                  <a:schemeClr val="tx1"/>
                </a:solidFill>
                <a:latin typeface="Calibri" panose="020F0502020204030204" pitchFamily="34" charset="0"/>
                <a:cs typeface="Arial" panose="020B0604020202020204" pitchFamily="34" charset="0"/>
              </a:defRPr>
            </a:lvl3pPr>
            <a:lvl4pPr marL="1600200" indent="-228600">
              <a:defRPr sz="2000">
                <a:solidFill>
                  <a:schemeClr val="tx1"/>
                </a:solidFill>
                <a:latin typeface="Calibri" panose="020F0502020204030204" pitchFamily="34" charset="0"/>
                <a:cs typeface="Arial" panose="020B0604020202020204" pitchFamily="34" charset="0"/>
              </a:defRPr>
            </a:lvl4pPr>
            <a:lvl5pPr marL="2057400" indent="-228600">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Calibri" panose="020F0502020204030204" pitchFamily="34" charset="0"/>
                <a:cs typeface="Arial" panose="020B0604020202020204" pitchFamily="34" charset="0"/>
              </a:defRPr>
            </a:lvl9pPr>
          </a:lstStyle>
          <a:p>
            <a:fld id="{5BE7E5BA-FE6B-4768-BE95-A4EBC4F7BF1A}" type="slidenum">
              <a:rPr lang="en-GB" altLang="en-US" sz="1200" smtClean="0"/>
              <a:pPr/>
              <a:t>70</a:t>
            </a:fld>
            <a:endParaRPr lang="en-GB" altLang="en-US" sz="1200"/>
          </a:p>
        </p:txBody>
      </p:sp>
      <p:sp>
        <p:nvSpPr>
          <p:cNvPr id="78851" name="Rectangle 2">
            <a:extLst>
              <a:ext uri="{FF2B5EF4-FFF2-40B4-BE49-F238E27FC236}">
                <a16:creationId xmlns:a16="http://schemas.microsoft.com/office/drawing/2014/main" id="{6D76D029-3870-4715-8304-5B26C41333E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2" name="Rectangle 3">
            <a:extLst>
              <a:ext uri="{FF2B5EF4-FFF2-40B4-BE49-F238E27FC236}">
                <a16:creationId xmlns:a16="http://schemas.microsoft.com/office/drawing/2014/main" id="{79B24493-FF01-4B7B-8A36-1786B0170FD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7740389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458B1133-7D4F-498F-9F83-924BED43271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Rectangle 3">
            <a:extLst>
              <a:ext uri="{FF2B5EF4-FFF2-40B4-BE49-F238E27FC236}">
                <a16:creationId xmlns:a16="http://schemas.microsoft.com/office/drawing/2014/main" id="{45E5D24F-213D-4F64-92F8-21C18D799D7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34280488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2F644278-B49F-401E-91F1-54EC559A66F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Rectangle 3">
            <a:extLst>
              <a:ext uri="{FF2B5EF4-FFF2-40B4-BE49-F238E27FC236}">
                <a16:creationId xmlns:a16="http://schemas.microsoft.com/office/drawing/2014/main" id="{96639236-A374-4290-A4C3-BBAFEE285F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3268288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836EFA9E-CD9A-40F1-A35B-7190ECEFC28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a:extLst>
              <a:ext uri="{FF2B5EF4-FFF2-40B4-BE49-F238E27FC236}">
                <a16:creationId xmlns:a16="http://schemas.microsoft.com/office/drawing/2014/main" id="{C0B2038C-B867-464A-8D9D-C29800C7CF8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1850359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ED6000B4-E263-4599-8325-B6EE32ED8C5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Rectangle 3">
            <a:extLst>
              <a:ext uri="{FF2B5EF4-FFF2-40B4-BE49-F238E27FC236}">
                <a16:creationId xmlns:a16="http://schemas.microsoft.com/office/drawing/2014/main" id="{3ACD53E4-502E-47D4-808B-D6166F9CB38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2903272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A13CF6E8-C1E8-4EC4-9ABD-6CC9F71B548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Calibri" panose="020F0502020204030204" pitchFamily="34" charset="0"/>
                <a:cs typeface="Arial" panose="020B0604020202020204" pitchFamily="34" charset="0"/>
              </a:defRPr>
            </a:lvl1pPr>
            <a:lvl2pPr marL="742950" indent="-285750">
              <a:defRPr sz="2000">
                <a:solidFill>
                  <a:schemeClr val="tx1"/>
                </a:solidFill>
                <a:latin typeface="Calibri" panose="020F0502020204030204" pitchFamily="34" charset="0"/>
                <a:cs typeface="Arial" panose="020B0604020202020204" pitchFamily="34" charset="0"/>
              </a:defRPr>
            </a:lvl2pPr>
            <a:lvl3pPr marL="1143000" indent="-228600">
              <a:defRPr sz="2000">
                <a:solidFill>
                  <a:schemeClr val="tx1"/>
                </a:solidFill>
                <a:latin typeface="Calibri" panose="020F0502020204030204" pitchFamily="34" charset="0"/>
                <a:cs typeface="Arial" panose="020B0604020202020204" pitchFamily="34" charset="0"/>
              </a:defRPr>
            </a:lvl3pPr>
            <a:lvl4pPr marL="1600200" indent="-228600">
              <a:defRPr sz="2000">
                <a:solidFill>
                  <a:schemeClr val="tx1"/>
                </a:solidFill>
                <a:latin typeface="Calibri" panose="020F0502020204030204" pitchFamily="34" charset="0"/>
                <a:cs typeface="Arial" panose="020B0604020202020204" pitchFamily="34" charset="0"/>
              </a:defRPr>
            </a:lvl4pPr>
            <a:lvl5pPr marL="2057400" indent="-228600">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Calibri" panose="020F0502020204030204" pitchFamily="34" charset="0"/>
                <a:cs typeface="Arial" panose="020B0604020202020204" pitchFamily="34" charset="0"/>
              </a:defRPr>
            </a:lvl9pPr>
          </a:lstStyle>
          <a:p>
            <a:fld id="{ADE68101-6C64-44FE-AA6D-6B58A21A0EF8}" type="slidenum">
              <a:rPr lang="en-GB" altLang="en-US" sz="1200" smtClean="0"/>
              <a:pPr/>
              <a:t>74</a:t>
            </a:fld>
            <a:endParaRPr lang="en-GB" altLang="en-US" sz="1200"/>
          </a:p>
        </p:txBody>
      </p:sp>
      <p:sp>
        <p:nvSpPr>
          <p:cNvPr id="87043" name="Rectangle 2">
            <a:extLst>
              <a:ext uri="{FF2B5EF4-FFF2-40B4-BE49-F238E27FC236}">
                <a16:creationId xmlns:a16="http://schemas.microsoft.com/office/drawing/2014/main" id="{6BAD4463-9BE4-473A-801C-D87B0D4ECBC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4" name="Rectangle 3">
            <a:extLst>
              <a:ext uri="{FF2B5EF4-FFF2-40B4-BE49-F238E27FC236}">
                <a16:creationId xmlns:a16="http://schemas.microsoft.com/office/drawing/2014/main" id="{0BFB931A-F219-4B02-93EC-7E7F0D913AB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13919686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2E7E2961-3F55-4188-BA30-D8B36441287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Calibri" panose="020F0502020204030204" pitchFamily="34" charset="0"/>
                <a:cs typeface="Arial" panose="020B0604020202020204" pitchFamily="34" charset="0"/>
              </a:defRPr>
            </a:lvl1pPr>
            <a:lvl2pPr marL="742950" indent="-285750">
              <a:defRPr sz="2000">
                <a:solidFill>
                  <a:schemeClr val="tx1"/>
                </a:solidFill>
                <a:latin typeface="Calibri" panose="020F0502020204030204" pitchFamily="34" charset="0"/>
                <a:cs typeface="Arial" panose="020B0604020202020204" pitchFamily="34" charset="0"/>
              </a:defRPr>
            </a:lvl2pPr>
            <a:lvl3pPr marL="1143000" indent="-228600">
              <a:defRPr sz="2000">
                <a:solidFill>
                  <a:schemeClr val="tx1"/>
                </a:solidFill>
                <a:latin typeface="Calibri" panose="020F0502020204030204" pitchFamily="34" charset="0"/>
                <a:cs typeface="Arial" panose="020B0604020202020204" pitchFamily="34" charset="0"/>
              </a:defRPr>
            </a:lvl3pPr>
            <a:lvl4pPr marL="1600200" indent="-228600">
              <a:defRPr sz="2000">
                <a:solidFill>
                  <a:schemeClr val="tx1"/>
                </a:solidFill>
                <a:latin typeface="Calibri" panose="020F0502020204030204" pitchFamily="34" charset="0"/>
                <a:cs typeface="Arial" panose="020B0604020202020204" pitchFamily="34" charset="0"/>
              </a:defRPr>
            </a:lvl4pPr>
            <a:lvl5pPr marL="2057400" indent="-228600">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Calibri" panose="020F0502020204030204" pitchFamily="34" charset="0"/>
                <a:cs typeface="Arial" panose="020B0604020202020204" pitchFamily="34" charset="0"/>
              </a:defRPr>
            </a:lvl9pPr>
          </a:lstStyle>
          <a:p>
            <a:fld id="{0B4C753F-9860-4CE3-B8B2-9482211A49D2}" type="slidenum">
              <a:rPr lang="en-GB" altLang="en-US" sz="1200" smtClean="0"/>
              <a:pPr/>
              <a:t>75</a:t>
            </a:fld>
            <a:endParaRPr lang="en-GB" altLang="en-US" sz="1200"/>
          </a:p>
        </p:txBody>
      </p:sp>
      <p:sp>
        <p:nvSpPr>
          <p:cNvPr id="89091" name="Rectangle 2">
            <a:extLst>
              <a:ext uri="{FF2B5EF4-FFF2-40B4-BE49-F238E27FC236}">
                <a16:creationId xmlns:a16="http://schemas.microsoft.com/office/drawing/2014/main" id="{26C960CB-21E4-4E0D-A1BD-CA6E9C4587A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2" name="Rectangle 3">
            <a:extLst>
              <a:ext uri="{FF2B5EF4-FFF2-40B4-BE49-F238E27FC236}">
                <a16:creationId xmlns:a16="http://schemas.microsoft.com/office/drawing/2014/main" id="{3D6816B8-525B-472C-8467-BCAA2935206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6068034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a:extLst>
              <a:ext uri="{FF2B5EF4-FFF2-40B4-BE49-F238E27FC236}">
                <a16:creationId xmlns:a16="http://schemas.microsoft.com/office/drawing/2014/main" id="{EECC972B-DA2C-4049-A47F-CA9E87733FB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Calibri" panose="020F0502020204030204" pitchFamily="34" charset="0"/>
                <a:cs typeface="Arial" panose="020B0604020202020204" pitchFamily="34" charset="0"/>
              </a:defRPr>
            </a:lvl1pPr>
            <a:lvl2pPr marL="742950" indent="-285750">
              <a:defRPr sz="2000">
                <a:solidFill>
                  <a:schemeClr val="tx1"/>
                </a:solidFill>
                <a:latin typeface="Calibri" panose="020F0502020204030204" pitchFamily="34" charset="0"/>
                <a:cs typeface="Arial" panose="020B0604020202020204" pitchFamily="34" charset="0"/>
              </a:defRPr>
            </a:lvl2pPr>
            <a:lvl3pPr marL="1143000" indent="-228600">
              <a:defRPr sz="2000">
                <a:solidFill>
                  <a:schemeClr val="tx1"/>
                </a:solidFill>
                <a:latin typeface="Calibri" panose="020F0502020204030204" pitchFamily="34" charset="0"/>
                <a:cs typeface="Arial" panose="020B0604020202020204" pitchFamily="34" charset="0"/>
              </a:defRPr>
            </a:lvl3pPr>
            <a:lvl4pPr marL="1600200" indent="-228600">
              <a:defRPr sz="2000">
                <a:solidFill>
                  <a:schemeClr val="tx1"/>
                </a:solidFill>
                <a:latin typeface="Calibri" panose="020F0502020204030204" pitchFamily="34" charset="0"/>
                <a:cs typeface="Arial" panose="020B0604020202020204" pitchFamily="34" charset="0"/>
              </a:defRPr>
            </a:lvl4pPr>
            <a:lvl5pPr marL="2057400" indent="-228600">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Calibri" panose="020F0502020204030204" pitchFamily="34" charset="0"/>
                <a:cs typeface="Arial" panose="020B0604020202020204" pitchFamily="34" charset="0"/>
              </a:defRPr>
            </a:lvl9pPr>
          </a:lstStyle>
          <a:p>
            <a:fld id="{03651094-AFAB-4632-97D4-EB0D8B2C53AB}" type="slidenum">
              <a:rPr lang="en-GB" altLang="en-US" sz="1200" smtClean="0"/>
              <a:pPr/>
              <a:t>76</a:t>
            </a:fld>
            <a:endParaRPr lang="en-GB" altLang="en-US" sz="1200"/>
          </a:p>
        </p:txBody>
      </p:sp>
      <p:sp>
        <p:nvSpPr>
          <p:cNvPr id="91139" name="Rectangle 2">
            <a:extLst>
              <a:ext uri="{FF2B5EF4-FFF2-40B4-BE49-F238E27FC236}">
                <a16:creationId xmlns:a16="http://schemas.microsoft.com/office/drawing/2014/main" id="{89CAF194-94C4-4663-B618-FEC008CA910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40" name="Rectangle 3">
            <a:extLst>
              <a:ext uri="{FF2B5EF4-FFF2-40B4-BE49-F238E27FC236}">
                <a16:creationId xmlns:a16="http://schemas.microsoft.com/office/drawing/2014/main" id="{A02B6079-B6A2-48E7-99D4-2A4F3781749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16947147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18E26448-362C-4837-9A05-0D761900EF5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Calibri" panose="020F0502020204030204" pitchFamily="34" charset="0"/>
                <a:cs typeface="Arial" panose="020B0604020202020204" pitchFamily="34" charset="0"/>
              </a:defRPr>
            </a:lvl1pPr>
            <a:lvl2pPr marL="742950" indent="-285750">
              <a:defRPr sz="2000">
                <a:solidFill>
                  <a:schemeClr val="tx1"/>
                </a:solidFill>
                <a:latin typeface="Calibri" panose="020F0502020204030204" pitchFamily="34" charset="0"/>
                <a:cs typeface="Arial" panose="020B0604020202020204" pitchFamily="34" charset="0"/>
              </a:defRPr>
            </a:lvl2pPr>
            <a:lvl3pPr marL="1143000" indent="-228600">
              <a:defRPr sz="2000">
                <a:solidFill>
                  <a:schemeClr val="tx1"/>
                </a:solidFill>
                <a:latin typeface="Calibri" panose="020F0502020204030204" pitchFamily="34" charset="0"/>
                <a:cs typeface="Arial" panose="020B0604020202020204" pitchFamily="34" charset="0"/>
              </a:defRPr>
            </a:lvl3pPr>
            <a:lvl4pPr marL="1600200" indent="-228600">
              <a:defRPr sz="2000">
                <a:solidFill>
                  <a:schemeClr val="tx1"/>
                </a:solidFill>
                <a:latin typeface="Calibri" panose="020F0502020204030204" pitchFamily="34" charset="0"/>
                <a:cs typeface="Arial" panose="020B0604020202020204" pitchFamily="34" charset="0"/>
              </a:defRPr>
            </a:lvl4pPr>
            <a:lvl5pPr marL="2057400" indent="-228600">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Calibri" panose="020F0502020204030204" pitchFamily="34" charset="0"/>
                <a:cs typeface="Arial" panose="020B0604020202020204" pitchFamily="34" charset="0"/>
              </a:defRPr>
            </a:lvl9pPr>
          </a:lstStyle>
          <a:p>
            <a:fld id="{3AE7DBF0-2980-49F4-BAA9-795E74DE2510}" type="slidenum">
              <a:rPr lang="en-GB" altLang="en-US" sz="1200" smtClean="0"/>
              <a:pPr/>
              <a:t>77</a:t>
            </a:fld>
            <a:endParaRPr lang="en-GB" altLang="en-US" sz="1200"/>
          </a:p>
        </p:txBody>
      </p:sp>
      <p:sp>
        <p:nvSpPr>
          <p:cNvPr id="93187" name="Rectangle 2">
            <a:extLst>
              <a:ext uri="{FF2B5EF4-FFF2-40B4-BE49-F238E27FC236}">
                <a16:creationId xmlns:a16="http://schemas.microsoft.com/office/drawing/2014/main" id="{11488F6D-5FD0-4085-A33A-3F0B84B3538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8" name="Rectangle 3">
            <a:extLst>
              <a:ext uri="{FF2B5EF4-FFF2-40B4-BE49-F238E27FC236}">
                <a16:creationId xmlns:a16="http://schemas.microsoft.com/office/drawing/2014/main" id="{523BA2DB-31BC-41B8-A152-6DA5AA23916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6328221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AA37D6BD-0B5C-43B5-A23A-AEB752DCFA7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D524B26-21E9-433C-8E60-89695A393C6F}" type="slidenum">
              <a:rPr lang="en-US" altLang="en-US" smtClean="0">
                <a:latin typeface="Arial" panose="020B0604020202020204" pitchFamily="34" charset="0"/>
              </a:rPr>
              <a:pPr>
                <a:spcBef>
                  <a:spcPct val="0"/>
                </a:spcBef>
              </a:pPr>
              <a:t>78</a:t>
            </a:fld>
            <a:endParaRPr lang="en-US" altLang="en-US">
              <a:latin typeface="Arial" panose="020B0604020202020204" pitchFamily="34" charset="0"/>
            </a:endParaRPr>
          </a:p>
        </p:txBody>
      </p:sp>
      <p:sp>
        <p:nvSpPr>
          <p:cNvPr id="95235" name="Rectangle 2">
            <a:extLst>
              <a:ext uri="{FF2B5EF4-FFF2-40B4-BE49-F238E27FC236}">
                <a16:creationId xmlns:a16="http://schemas.microsoft.com/office/drawing/2014/main" id="{6E1EDCF6-C72A-4DC0-84EF-74D57769872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6" name="Rectangle 3">
            <a:extLst>
              <a:ext uri="{FF2B5EF4-FFF2-40B4-BE49-F238E27FC236}">
                <a16:creationId xmlns:a16="http://schemas.microsoft.com/office/drawing/2014/main" id="{32B9F5D9-1F55-4C3D-B774-47C7D3BCC0F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8362195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id="{F8EC934B-A9E1-4ACB-9463-D554553E146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12C3CD1-F432-4C6F-ACEE-F9970310B338}" type="slidenum">
              <a:rPr lang="en-US" altLang="en-US" smtClean="0">
                <a:latin typeface="Arial" panose="020B0604020202020204" pitchFamily="34" charset="0"/>
              </a:rPr>
              <a:pPr>
                <a:spcBef>
                  <a:spcPct val="0"/>
                </a:spcBef>
              </a:pPr>
              <a:t>79</a:t>
            </a:fld>
            <a:endParaRPr lang="en-US" altLang="en-US">
              <a:latin typeface="Arial" panose="020B0604020202020204" pitchFamily="34" charset="0"/>
            </a:endParaRPr>
          </a:p>
        </p:txBody>
      </p:sp>
      <p:sp>
        <p:nvSpPr>
          <p:cNvPr id="97283" name="Rectangle 2">
            <a:extLst>
              <a:ext uri="{FF2B5EF4-FFF2-40B4-BE49-F238E27FC236}">
                <a16:creationId xmlns:a16="http://schemas.microsoft.com/office/drawing/2014/main" id="{95B61A4A-F922-4C8D-955C-F8872D1B42F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4" name="Rectangle 3">
            <a:extLst>
              <a:ext uri="{FF2B5EF4-FFF2-40B4-BE49-F238E27FC236}">
                <a16:creationId xmlns:a16="http://schemas.microsoft.com/office/drawing/2014/main" id="{D3A960A5-24E5-4FBE-85BD-985332B0DD5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5866376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a:extLst>
              <a:ext uri="{FF2B5EF4-FFF2-40B4-BE49-F238E27FC236}">
                <a16:creationId xmlns:a16="http://schemas.microsoft.com/office/drawing/2014/main" id="{CC7766C4-C435-42F2-B35C-8C544D0F538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A23A2B8-4D33-43EE-ACA9-DA0A9D527BF2}" type="slidenum">
              <a:rPr lang="en-US" altLang="en-US" smtClean="0">
                <a:latin typeface="Arial" panose="020B0604020202020204" pitchFamily="34" charset="0"/>
              </a:rPr>
              <a:pPr>
                <a:spcBef>
                  <a:spcPct val="0"/>
                </a:spcBef>
              </a:pPr>
              <a:t>80</a:t>
            </a:fld>
            <a:endParaRPr lang="en-US" altLang="en-US">
              <a:latin typeface="Arial" panose="020B0604020202020204" pitchFamily="34" charset="0"/>
            </a:endParaRPr>
          </a:p>
        </p:txBody>
      </p:sp>
      <p:sp>
        <p:nvSpPr>
          <p:cNvPr id="99331" name="Rectangle 2">
            <a:extLst>
              <a:ext uri="{FF2B5EF4-FFF2-40B4-BE49-F238E27FC236}">
                <a16:creationId xmlns:a16="http://schemas.microsoft.com/office/drawing/2014/main" id="{92BF03A1-14E6-4F33-880F-6C6E2CDF458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2" name="Rectangle 3">
            <a:extLst>
              <a:ext uri="{FF2B5EF4-FFF2-40B4-BE49-F238E27FC236}">
                <a16:creationId xmlns:a16="http://schemas.microsoft.com/office/drawing/2014/main" id="{81159C9D-D04B-4172-8BD3-A8D8AFF18B4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2646702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a:extLst>
              <a:ext uri="{FF2B5EF4-FFF2-40B4-BE49-F238E27FC236}">
                <a16:creationId xmlns:a16="http://schemas.microsoft.com/office/drawing/2014/main" id="{D0709700-5403-486D-8E9F-93ED07E3F89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BC8067C-C917-4ED9-AC17-6F587413BACA}" type="slidenum">
              <a:rPr lang="en-US" altLang="en-US" smtClean="0">
                <a:latin typeface="Arial" panose="020B0604020202020204" pitchFamily="34" charset="0"/>
              </a:rPr>
              <a:pPr>
                <a:spcBef>
                  <a:spcPct val="0"/>
                </a:spcBef>
              </a:pPr>
              <a:t>81</a:t>
            </a:fld>
            <a:endParaRPr lang="en-US" altLang="en-US">
              <a:latin typeface="Arial" panose="020B0604020202020204" pitchFamily="34" charset="0"/>
            </a:endParaRPr>
          </a:p>
        </p:txBody>
      </p:sp>
      <p:sp>
        <p:nvSpPr>
          <p:cNvPr id="101379" name="Rectangle 2">
            <a:extLst>
              <a:ext uri="{FF2B5EF4-FFF2-40B4-BE49-F238E27FC236}">
                <a16:creationId xmlns:a16="http://schemas.microsoft.com/office/drawing/2014/main" id="{73985940-4D97-47D5-985A-FBB08F987A4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80" name="Rectangle 3">
            <a:extLst>
              <a:ext uri="{FF2B5EF4-FFF2-40B4-BE49-F238E27FC236}">
                <a16:creationId xmlns:a16="http://schemas.microsoft.com/office/drawing/2014/main" id="{6488169A-4D70-4EEB-956E-857024473FD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8376573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a:extLst>
              <a:ext uri="{FF2B5EF4-FFF2-40B4-BE49-F238E27FC236}">
                <a16:creationId xmlns:a16="http://schemas.microsoft.com/office/drawing/2014/main" id="{47394A10-E6AA-4D8A-AE5A-66E0B7FB6AC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08C32B1-381A-46B0-8314-8ADA0DB7C469}" type="slidenum">
              <a:rPr lang="en-US" altLang="en-US" smtClean="0">
                <a:latin typeface="Arial" panose="020B0604020202020204" pitchFamily="34" charset="0"/>
              </a:rPr>
              <a:pPr>
                <a:spcBef>
                  <a:spcPct val="0"/>
                </a:spcBef>
              </a:pPr>
              <a:t>82</a:t>
            </a:fld>
            <a:endParaRPr lang="en-US" altLang="en-US">
              <a:latin typeface="Arial" panose="020B0604020202020204" pitchFamily="34" charset="0"/>
            </a:endParaRPr>
          </a:p>
        </p:txBody>
      </p:sp>
      <p:sp>
        <p:nvSpPr>
          <p:cNvPr id="103427" name="Rectangle 2">
            <a:extLst>
              <a:ext uri="{FF2B5EF4-FFF2-40B4-BE49-F238E27FC236}">
                <a16:creationId xmlns:a16="http://schemas.microsoft.com/office/drawing/2014/main" id="{C81952F0-C982-44C2-B3CB-7A2EB99FCDF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8" name="Rectangle 3">
            <a:extLst>
              <a:ext uri="{FF2B5EF4-FFF2-40B4-BE49-F238E27FC236}">
                <a16:creationId xmlns:a16="http://schemas.microsoft.com/office/drawing/2014/main" id="{02E81DA6-C84B-41C7-B237-40AA915EE3C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91979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44A42755-1422-4D9F-A8B0-4F127CF64FC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Rectangle 3">
            <a:extLst>
              <a:ext uri="{FF2B5EF4-FFF2-40B4-BE49-F238E27FC236}">
                <a16:creationId xmlns:a16="http://schemas.microsoft.com/office/drawing/2014/main" id="{CB62116B-3E27-4BDB-995C-446346A20F5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3666682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a:extLst>
              <a:ext uri="{FF2B5EF4-FFF2-40B4-BE49-F238E27FC236}">
                <a16:creationId xmlns:a16="http://schemas.microsoft.com/office/drawing/2014/main" id="{34766879-0041-468F-A40C-D895E94F592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FEA92F7-BD2E-40A9-A9BD-B3E1F1D81C0C}" type="slidenum">
              <a:rPr lang="en-US" altLang="en-US" smtClean="0">
                <a:latin typeface="Arial" panose="020B0604020202020204" pitchFamily="34" charset="0"/>
              </a:rPr>
              <a:pPr>
                <a:spcBef>
                  <a:spcPct val="0"/>
                </a:spcBef>
              </a:pPr>
              <a:t>83</a:t>
            </a:fld>
            <a:endParaRPr lang="en-US" altLang="en-US">
              <a:latin typeface="Arial" panose="020B0604020202020204" pitchFamily="34" charset="0"/>
            </a:endParaRPr>
          </a:p>
        </p:txBody>
      </p:sp>
      <p:sp>
        <p:nvSpPr>
          <p:cNvPr id="105475" name="Rectangle 2">
            <a:extLst>
              <a:ext uri="{FF2B5EF4-FFF2-40B4-BE49-F238E27FC236}">
                <a16:creationId xmlns:a16="http://schemas.microsoft.com/office/drawing/2014/main" id="{9E32B191-B903-47AE-A3F0-DCD800EC996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6" name="Rectangle 3">
            <a:extLst>
              <a:ext uri="{FF2B5EF4-FFF2-40B4-BE49-F238E27FC236}">
                <a16:creationId xmlns:a16="http://schemas.microsoft.com/office/drawing/2014/main" id="{B8F8296E-BF1C-4991-9A52-F59A296D749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1967934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a:extLst>
              <a:ext uri="{FF2B5EF4-FFF2-40B4-BE49-F238E27FC236}">
                <a16:creationId xmlns:a16="http://schemas.microsoft.com/office/drawing/2014/main" id="{C9D0FF9D-8EA1-477A-9E46-C5509B73DFA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559C0F9-39A6-4C50-9C0F-CEA1F919B80A}" type="slidenum">
              <a:rPr lang="en-US" altLang="en-US" smtClean="0">
                <a:latin typeface="Arial" panose="020B0604020202020204" pitchFamily="34" charset="0"/>
              </a:rPr>
              <a:pPr>
                <a:spcBef>
                  <a:spcPct val="0"/>
                </a:spcBef>
              </a:pPr>
              <a:t>84</a:t>
            </a:fld>
            <a:endParaRPr lang="en-US" altLang="en-US">
              <a:latin typeface="Arial" panose="020B0604020202020204" pitchFamily="34" charset="0"/>
            </a:endParaRPr>
          </a:p>
        </p:txBody>
      </p:sp>
      <p:sp>
        <p:nvSpPr>
          <p:cNvPr id="107523" name="Rectangle 2">
            <a:extLst>
              <a:ext uri="{FF2B5EF4-FFF2-40B4-BE49-F238E27FC236}">
                <a16:creationId xmlns:a16="http://schemas.microsoft.com/office/drawing/2014/main" id="{CD3B29E4-15EF-4F15-BF0B-90A4B1A997B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4" name="Rectangle 3">
            <a:extLst>
              <a:ext uri="{FF2B5EF4-FFF2-40B4-BE49-F238E27FC236}">
                <a16:creationId xmlns:a16="http://schemas.microsoft.com/office/drawing/2014/main" id="{C16774E7-04F0-4414-A720-6E74E99C1AB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7950258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a:extLst>
              <a:ext uri="{FF2B5EF4-FFF2-40B4-BE49-F238E27FC236}">
                <a16:creationId xmlns:a16="http://schemas.microsoft.com/office/drawing/2014/main" id="{610C1751-C0F3-41A6-9AD6-7E1FF030A1C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D63E563-12BA-44A6-8CC9-A8FAFD0E5D95}" type="slidenum">
              <a:rPr lang="en-US" altLang="en-US" smtClean="0">
                <a:latin typeface="Arial" panose="020B0604020202020204" pitchFamily="34" charset="0"/>
              </a:rPr>
              <a:pPr>
                <a:spcBef>
                  <a:spcPct val="0"/>
                </a:spcBef>
              </a:pPr>
              <a:t>85</a:t>
            </a:fld>
            <a:endParaRPr lang="en-US" altLang="en-US">
              <a:latin typeface="Arial" panose="020B0604020202020204" pitchFamily="34" charset="0"/>
            </a:endParaRPr>
          </a:p>
        </p:txBody>
      </p:sp>
      <p:sp>
        <p:nvSpPr>
          <p:cNvPr id="109571" name="Rectangle 2">
            <a:extLst>
              <a:ext uri="{FF2B5EF4-FFF2-40B4-BE49-F238E27FC236}">
                <a16:creationId xmlns:a16="http://schemas.microsoft.com/office/drawing/2014/main" id="{FCBE2D3F-B8E2-43D9-B6B5-E19FAEE7B32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2" name="Rectangle 3">
            <a:extLst>
              <a:ext uri="{FF2B5EF4-FFF2-40B4-BE49-F238E27FC236}">
                <a16:creationId xmlns:a16="http://schemas.microsoft.com/office/drawing/2014/main" id="{DF4CC15B-FEDE-485F-96AA-67761C498F3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3036426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a:extLst>
              <a:ext uri="{FF2B5EF4-FFF2-40B4-BE49-F238E27FC236}">
                <a16:creationId xmlns:a16="http://schemas.microsoft.com/office/drawing/2014/main" id="{FAEA23B5-B6D1-4C6E-AC9D-3A2952B4881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1D9529B-4BE9-4CE3-9959-D79E485291EC}" type="slidenum">
              <a:rPr lang="en-US" altLang="en-US" smtClean="0">
                <a:latin typeface="Arial" panose="020B0604020202020204" pitchFamily="34" charset="0"/>
              </a:rPr>
              <a:pPr>
                <a:spcBef>
                  <a:spcPct val="0"/>
                </a:spcBef>
              </a:pPr>
              <a:t>86</a:t>
            </a:fld>
            <a:endParaRPr lang="en-US" altLang="en-US">
              <a:latin typeface="Arial" panose="020B0604020202020204" pitchFamily="34" charset="0"/>
            </a:endParaRPr>
          </a:p>
        </p:txBody>
      </p:sp>
      <p:sp>
        <p:nvSpPr>
          <p:cNvPr id="111619" name="Rectangle 2">
            <a:extLst>
              <a:ext uri="{FF2B5EF4-FFF2-40B4-BE49-F238E27FC236}">
                <a16:creationId xmlns:a16="http://schemas.microsoft.com/office/drawing/2014/main" id="{EE3AC8BC-1935-446A-947D-E443B8DA8CB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20" name="Rectangle 3">
            <a:extLst>
              <a:ext uri="{FF2B5EF4-FFF2-40B4-BE49-F238E27FC236}">
                <a16:creationId xmlns:a16="http://schemas.microsoft.com/office/drawing/2014/main" id="{7155DCC5-40C7-4229-8AC4-1AD0E78A849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927384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a:extLst>
              <a:ext uri="{FF2B5EF4-FFF2-40B4-BE49-F238E27FC236}">
                <a16:creationId xmlns:a16="http://schemas.microsoft.com/office/drawing/2014/main" id="{2C23C6EB-27E5-4F1E-A423-A01836559BE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786D07E-725C-47C5-B3B3-7E629E628921}" type="slidenum">
              <a:rPr lang="en-US" altLang="en-US" smtClean="0">
                <a:latin typeface="Arial" panose="020B0604020202020204" pitchFamily="34" charset="0"/>
              </a:rPr>
              <a:pPr>
                <a:spcBef>
                  <a:spcPct val="0"/>
                </a:spcBef>
              </a:pPr>
              <a:t>87</a:t>
            </a:fld>
            <a:endParaRPr lang="en-US" altLang="en-US">
              <a:latin typeface="Arial" panose="020B0604020202020204" pitchFamily="34" charset="0"/>
            </a:endParaRPr>
          </a:p>
        </p:txBody>
      </p:sp>
      <p:sp>
        <p:nvSpPr>
          <p:cNvPr id="113667" name="Rectangle 2">
            <a:extLst>
              <a:ext uri="{FF2B5EF4-FFF2-40B4-BE49-F238E27FC236}">
                <a16:creationId xmlns:a16="http://schemas.microsoft.com/office/drawing/2014/main" id="{331845F2-7FE4-47F2-B24A-91932C6B57A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8" name="Rectangle 3">
            <a:extLst>
              <a:ext uri="{FF2B5EF4-FFF2-40B4-BE49-F238E27FC236}">
                <a16:creationId xmlns:a16="http://schemas.microsoft.com/office/drawing/2014/main" id="{6B4A88B7-83F1-466F-A947-E9960C25B07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9830190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a:extLst>
              <a:ext uri="{FF2B5EF4-FFF2-40B4-BE49-F238E27FC236}">
                <a16:creationId xmlns:a16="http://schemas.microsoft.com/office/drawing/2014/main" id="{E01D7D5A-0A8A-4799-A25C-41FF2E88F4C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Calibri" panose="020F0502020204030204" pitchFamily="34" charset="0"/>
                <a:cs typeface="Arial" panose="020B0604020202020204" pitchFamily="34" charset="0"/>
              </a:defRPr>
            </a:lvl1pPr>
            <a:lvl2pPr marL="742950" indent="-285750">
              <a:defRPr sz="2000">
                <a:solidFill>
                  <a:schemeClr val="tx1"/>
                </a:solidFill>
                <a:latin typeface="Calibri" panose="020F0502020204030204" pitchFamily="34" charset="0"/>
                <a:cs typeface="Arial" panose="020B0604020202020204" pitchFamily="34" charset="0"/>
              </a:defRPr>
            </a:lvl2pPr>
            <a:lvl3pPr marL="1143000" indent="-228600">
              <a:defRPr sz="2000">
                <a:solidFill>
                  <a:schemeClr val="tx1"/>
                </a:solidFill>
                <a:latin typeface="Calibri" panose="020F0502020204030204" pitchFamily="34" charset="0"/>
                <a:cs typeface="Arial" panose="020B0604020202020204" pitchFamily="34" charset="0"/>
              </a:defRPr>
            </a:lvl3pPr>
            <a:lvl4pPr marL="1600200" indent="-228600">
              <a:defRPr sz="2000">
                <a:solidFill>
                  <a:schemeClr val="tx1"/>
                </a:solidFill>
                <a:latin typeface="Calibri" panose="020F0502020204030204" pitchFamily="34" charset="0"/>
                <a:cs typeface="Arial" panose="020B0604020202020204" pitchFamily="34" charset="0"/>
              </a:defRPr>
            </a:lvl4pPr>
            <a:lvl5pPr marL="2057400" indent="-228600">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Calibri" panose="020F0502020204030204" pitchFamily="34" charset="0"/>
                <a:cs typeface="Arial" panose="020B0604020202020204" pitchFamily="34" charset="0"/>
              </a:defRPr>
            </a:lvl9pPr>
          </a:lstStyle>
          <a:p>
            <a:fld id="{ACE92753-EA5B-4F7E-BE2B-78F7FB02EB74}" type="slidenum">
              <a:rPr lang="en-GB" altLang="en-US" sz="1200" smtClean="0"/>
              <a:pPr/>
              <a:t>101</a:t>
            </a:fld>
            <a:endParaRPr lang="en-GB" altLang="en-US" sz="1200"/>
          </a:p>
        </p:txBody>
      </p:sp>
      <p:sp>
        <p:nvSpPr>
          <p:cNvPr id="129027" name="Rectangle 2">
            <a:extLst>
              <a:ext uri="{FF2B5EF4-FFF2-40B4-BE49-F238E27FC236}">
                <a16:creationId xmlns:a16="http://schemas.microsoft.com/office/drawing/2014/main" id="{3AEF0BC9-6F5A-472F-98E1-4491544363E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8" name="Rectangle 3">
            <a:extLst>
              <a:ext uri="{FF2B5EF4-FFF2-40B4-BE49-F238E27FC236}">
                <a16:creationId xmlns:a16="http://schemas.microsoft.com/office/drawing/2014/main" id="{6BA2FDB0-0969-45DB-B939-09DC14487E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313575435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a:extLst>
              <a:ext uri="{FF2B5EF4-FFF2-40B4-BE49-F238E27FC236}">
                <a16:creationId xmlns:a16="http://schemas.microsoft.com/office/drawing/2014/main" id="{7E8C3B46-D200-424F-A562-56876591ACA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Calibri" panose="020F0502020204030204" pitchFamily="34" charset="0"/>
                <a:cs typeface="Arial" panose="020B0604020202020204" pitchFamily="34" charset="0"/>
              </a:defRPr>
            </a:lvl1pPr>
            <a:lvl2pPr marL="742950" indent="-285750">
              <a:defRPr sz="2000">
                <a:solidFill>
                  <a:schemeClr val="tx1"/>
                </a:solidFill>
                <a:latin typeface="Calibri" panose="020F0502020204030204" pitchFamily="34" charset="0"/>
                <a:cs typeface="Arial" panose="020B0604020202020204" pitchFamily="34" charset="0"/>
              </a:defRPr>
            </a:lvl2pPr>
            <a:lvl3pPr marL="1143000" indent="-228600">
              <a:defRPr sz="2000">
                <a:solidFill>
                  <a:schemeClr val="tx1"/>
                </a:solidFill>
                <a:latin typeface="Calibri" panose="020F0502020204030204" pitchFamily="34" charset="0"/>
                <a:cs typeface="Arial" panose="020B0604020202020204" pitchFamily="34" charset="0"/>
              </a:defRPr>
            </a:lvl3pPr>
            <a:lvl4pPr marL="1600200" indent="-228600">
              <a:defRPr sz="2000">
                <a:solidFill>
                  <a:schemeClr val="tx1"/>
                </a:solidFill>
                <a:latin typeface="Calibri" panose="020F0502020204030204" pitchFamily="34" charset="0"/>
                <a:cs typeface="Arial" panose="020B0604020202020204" pitchFamily="34" charset="0"/>
              </a:defRPr>
            </a:lvl4pPr>
            <a:lvl5pPr marL="2057400" indent="-228600">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Calibri" panose="020F0502020204030204" pitchFamily="34" charset="0"/>
                <a:cs typeface="Arial" panose="020B0604020202020204" pitchFamily="34" charset="0"/>
              </a:defRPr>
            </a:lvl9pPr>
          </a:lstStyle>
          <a:p>
            <a:fld id="{32C78AA9-544F-4A28-9BD8-2A238E156E6F}" type="slidenum">
              <a:rPr lang="en-GB" altLang="en-US" sz="1200" smtClean="0"/>
              <a:pPr/>
              <a:t>102</a:t>
            </a:fld>
            <a:endParaRPr lang="en-GB" altLang="en-US" sz="1200"/>
          </a:p>
        </p:txBody>
      </p:sp>
      <p:sp>
        <p:nvSpPr>
          <p:cNvPr id="131075" name="Rectangle 2">
            <a:extLst>
              <a:ext uri="{FF2B5EF4-FFF2-40B4-BE49-F238E27FC236}">
                <a16:creationId xmlns:a16="http://schemas.microsoft.com/office/drawing/2014/main" id="{757419FC-7E2C-4F18-B27B-DB4FD0C212D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6" name="Rectangle 3">
            <a:extLst>
              <a:ext uri="{FF2B5EF4-FFF2-40B4-BE49-F238E27FC236}">
                <a16:creationId xmlns:a16="http://schemas.microsoft.com/office/drawing/2014/main" id="{50FAF8A5-EE18-4DE7-B09B-87765D566EA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41737124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a:extLst>
              <a:ext uri="{FF2B5EF4-FFF2-40B4-BE49-F238E27FC236}">
                <a16:creationId xmlns:a16="http://schemas.microsoft.com/office/drawing/2014/main" id="{E4C11B67-A3EE-47DE-892B-36C88917627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Calibri" panose="020F0502020204030204" pitchFamily="34" charset="0"/>
                <a:cs typeface="Arial" panose="020B0604020202020204" pitchFamily="34" charset="0"/>
              </a:defRPr>
            </a:lvl1pPr>
            <a:lvl2pPr marL="742950" indent="-285750">
              <a:defRPr sz="2000">
                <a:solidFill>
                  <a:schemeClr val="tx1"/>
                </a:solidFill>
                <a:latin typeface="Calibri" panose="020F0502020204030204" pitchFamily="34" charset="0"/>
                <a:cs typeface="Arial" panose="020B0604020202020204" pitchFamily="34" charset="0"/>
              </a:defRPr>
            </a:lvl2pPr>
            <a:lvl3pPr marL="1143000" indent="-228600">
              <a:defRPr sz="2000">
                <a:solidFill>
                  <a:schemeClr val="tx1"/>
                </a:solidFill>
                <a:latin typeface="Calibri" panose="020F0502020204030204" pitchFamily="34" charset="0"/>
                <a:cs typeface="Arial" panose="020B0604020202020204" pitchFamily="34" charset="0"/>
              </a:defRPr>
            </a:lvl3pPr>
            <a:lvl4pPr marL="1600200" indent="-228600">
              <a:defRPr sz="2000">
                <a:solidFill>
                  <a:schemeClr val="tx1"/>
                </a:solidFill>
                <a:latin typeface="Calibri" panose="020F0502020204030204" pitchFamily="34" charset="0"/>
                <a:cs typeface="Arial" panose="020B0604020202020204" pitchFamily="34" charset="0"/>
              </a:defRPr>
            </a:lvl4pPr>
            <a:lvl5pPr marL="2057400" indent="-228600">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Calibri" panose="020F0502020204030204" pitchFamily="34" charset="0"/>
                <a:cs typeface="Arial" panose="020B0604020202020204" pitchFamily="34" charset="0"/>
              </a:defRPr>
            </a:lvl9pPr>
          </a:lstStyle>
          <a:p>
            <a:fld id="{972C95E9-CF44-481C-A134-A11255B66FE7}" type="slidenum">
              <a:rPr lang="en-GB" altLang="en-US" sz="1200" smtClean="0"/>
              <a:pPr/>
              <a:t>103</a:t>
            </a:fld>
            <a:endParaRPr lang="en-GB" altLang="en-US" sz="1200"/>
          </a:p>
        </p:txBody>
      </p:sp>
      <p:sp>
        <p:nvSpPr>
          <p:cNvPr id="133123" name="Rectangle 2">
            <a:extLst>
              <a:ext uri="{FF2B5EF4-FFF2-40B4-BE49-F238E27FC236}">
                <a16:creationId xmlns:a16="http://schemas.microsoft.com/office/drawing/2014/main" id="{69DF3EDD-7631-467B-8B6D-8A0077F802E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4" name="Rectangle 3">
            <a:extLst>
              <a:ext uri="{FF2B5EF4-FFF2-40B4-BE49-F238E27FC236}">
                <a16:creationId xmlns:a16="http://schemas.microsoft.com/office/drawing/2014/main" id="{335BA0C9-32AA-4E2E-A857-8762BBDADDA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210447545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a:extLst>
              <a:ext uri="{FF2B5EF4-FFF2-40B4-BE49-F238E27FC236}">
                <a16:creationId xmlns:a16="http://schemas.microsoft.com/office/drawing/2014/main" id="{45352937-2236-42A3-9031-A4DE92C02C2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Calibri" panose="020F0502020204030204" pitchFamily="34" charset="0"/>
                <a:cs typeface="Arial" panose="020B0604020202020204" pitchFamily="34" charset="0"/>
              </a:defRPr>
            </a:lvl1pPr>
            <a:lvl2pPr marL="742950" indent="-285750">
              <a:defRPr sz="2000">
                <a:solidFill>
                  <a:schemeClr val="tx1"/>
                </a:solidFill>
                <a:latin typeface="Calibri" panose="020F0502020204030204" pitchFamily="34" charset="0"/>
                <a:cs typeface="Arial" panose="020B0604020202020204" pitchFamily="34" charset="0"/>
              </a:defRPr>
            </a:lvl2pPr>
            <a:lvl3pPr marL="1143000" indent="-228600">
              <a:defRPr sz="2000">
                <a:solidFill>
                  <a:schemeClr val="tx1"/>
                </a:solidFill>
                <a:latin typeface="Calibri" panose="020F0502020204030204" pitchFamily="34" charset="0"/>
                <a:cs typeface="Arial" panose="020B0604020202020204" pitchFamily="34" charset="0"/>
              </a:defRPr>
            </a:lvl3pPr>
            <a:lvl4pPr marL="1600200" indent="-228600">
              <a:defRPr sz="2000">
                <a:solidFill>
                  <a:schemeClr val="tx1"/>
                </a:solidFill>
                <a:latin typeface="Calibri" panose="020F0502020204030204" pitchFamily="34" charset="0"/>
                <a:cs typeface="Arial" panose="020B0604020202020204" pitchFamily="34" charset="0"/>
              </a:defRPr>
            </a:lvl4pPr>
            <a:lvl5pPr marL="2057400" indent="-228600">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Calibri" panose="020F0502020204030204" pitchFamily="34" charset="0"/>
                <a:cs typeface="Arial" panose="020B0604020202020204" pitchFamily="34" charset="0"/>
              </a:defRPr>
            </a:lvl9pPr>
          </a:lstStyle>
          <a:p>
            <a:fld id="{A703C8BC-664C-41CF-8634-56EA0DB9E763}" type="slidenum">
              <a:rPr lang="en-GB" altLang="en-US" sz="1200" smtClean="0"/>
              <a:pPr/>
              <a:t>104</a:t>
            </a:fld>
            <a:endParaRPr lang="en-GB" altLang="en-US" sz="1200"/>
          </a:p>
        </p:txBody>
      </p:sp>
      <p:sp>
        <p:nvSpPr>
          <p:cNvPr id="135171" name="Rectangle 2">
            <a:extLst>
              <a:ext uri="{FF2B5EF4-FFF2-40B4-BE49-F238E27FC236}">
                <a16:creationId xmlns:a16="http://schemas.microsoft.com/office/drawing/2014/main" id="{4B4202E5-CDEC-40D0-95BD-D5CC12D0032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2" name="Rectangle 3">
            <a:extLst>
              <a:ext uri="{FF2B5EF4-FFF2-40B4-BE49-F238E27FC236}">
                <a16:creationId xmlns:a16="http://schemas.microsoft.com/office/drawing/2014/main" id="{963E76E5-5DAB-42BB-8828-861B35E2B8F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82586838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a:extLst>
              <a:ext uri="{FF2B5EF4-FFF2-40B4-BE49-F238E27FC236}">
                <a16:creationId xmlns:a16="http://schemas.microsoft.com/office/drawing/2014/main" id="{3B1068DD-C51B-4F13-B5E6-89DEB561A25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Calibri" panose="020F0502020204030204" pitchFamily="34" charset="0"/>
                <a:cs typeface="Arial" panose="020B0604020202020204" pitchFamily="34" charset="0"/>
              </a:defRPr>
            </a:lvl1pPr>
            <a:lvl2pPr marL="742950" indent="-285750">
              <a:defRPr sz="2000">
                <a:solidFill>
                  <a:schemeClr val="tx1"/>
                </a:solidFill>
                <a:latin typeface="Calibri" panose="020F0502020204030204" pitchFamily="34" charset="0"/>
                <a:cs typeface="Arial" panose="020B0604020202020204" pitchFamily="34" charset="0"/>
              </a:defRPr>
            </a:lvl2pPr>
            <a:lvl3pPr marL="1143000" indent="-228600">
              <a:defRPr sz="2000">
                <a:solidFill>
                  <a:schemeClr val="tx1"/>
                </a:solidFill>
                <a:latin typeface="Calibri" panose="020F0502020204030204" pitchFamily="34" charset="0"/>
                <a:cs typeface="Arial" panose="020B0604020202020204" pitchFamily="34" charset="0"/>
              </a:defRPr>
            </a:lvl3pPr>
            <a:lvl4pPr marL="1600200" indent="-228600">
              <a:defRPr sz="2000">
                <a:solidFill>
                  <a:schemeClr val="tx1"/>
                </a:solidFill>
                <a:latin typeface="Calibri" panose="020F0502020204030204" pitchFamily="34" charset="0"/>
                <a:cs typeface="Arial" panose="020B0604020202020204" pitchFamily="34" charset="0"/>
              </a:defRPr>
            </a:lvl4pPr>
            <a:lvl5pPr marL="2057400" indent="-228600">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Calibri" panose="020F0502020204030204" pitchFamily="34" charset="0"/>
                <a:cs typeface="Arial" panose="020B0604020202020204" pitchFamily="34" charset="0"/>
              </a:defRPr>
            </a:lvl9pPr>
          </a:lstStyle>
          <a:p>
            <a:fld id="{4831FD26-6C32-488E-9687-94B3B27D965F}" type="slidenum">
              <a:rPr lang="en-GB" altLang="en-US" sz="1200" smtClean="0"/>
              <a:pPr/>
              <a:t>105</a:t>
            </a:fld>
            <a:endParaRPr lang="en-GB" altLang="en-US" sz="1200"/>
          </a:p>
        </p:txBody>
      </p:sp>
      <p:sp>
        <p:nvSpPr>
          <p:cNvPr id="137219" name="Rectangle 2">
            <a:extLst>
              <a:ext uri="{FF2B5EF4-FFF2-40B4-BE49-F238E27FC236}">
                <a16:creationId xmlns:a16="http://schemas.microsoft.com/office/drawing/2014/main" id="{AF76A916-13EA-4D3F-ABBC-32B0AA0E10F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20" name="Rectangle 3">
            <a:extLst>
              <a:ext uri="{FF2B5EF4-FFF2-40B4-BE49-F238E27FC236}">
                <a16:creationId xmlns:a16="http://schemas.microsoft.com/office/drawing/2014/main" id="{C85DF6A6-5997-4ECA-B20D-E24E5606884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34192711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F1FB78B7-479A-46D8-A169-483A4DAA8F0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Rectangle 3">
            <a:extLst>
              <a:ext uri="{FF2B5EF4-FFF2-40B4-BE49-F238E27FC236}">
                <a16:creationId xmlns:a16="http://schemas.microsoft.com/office/drawing/2014/main" id="{F908C188-9094-4674-A49F-EEF36422E96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7148555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a:extLst>
              <a:ext uri="{FF2B5EF4-FFF2-40B4-BE49-F238E27FC236}">
                <a16:creationId xmlns:a16="http://schemas.microsoft.com/office/drawing/2014/main" id="{50D35919-3BC6-4FF1-875D-0D95CC9FFF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Calibri" panose="020F0502020204030204" pitchFamily="34" charset="0"/>
                <a:cs typeface="Arial" panose="020B0604020202020204" pitchFamily="34" charset="0"/>
              </a:defRPr>
            </a:lvl1pPr>
            <a:lvl2pPr marL="742950" indent="-285750">
              <a:defRPr sz="2000">
                <a:solidFill>
                  <a:schemeClr val="tx1"/>
                </a:solidFill>
                <a:latin typeface="Calibri" panose="020F0502020204030204" pitchFamily="34" charset="0"/>
                <a:cs typeface="Arial" panose="020B0604020202020204" pitchFamily="34" charset="0"/>
              </a:defRPr>
            </a:lvl2pPr>
            <a:lvl3pPr marL="1143000" indent="-228600">
              <a:defRPr sz="2000">
                <a:solidFill>
                  <a:schemeClr val="tx1"/>
                </a:solidFill>
                <a:latin typeface="Calibri" panose="020F0502020204030204" pitchFamily="34" charset="0"/>
                <a:cs typeface="Arial" panose="020B0604020202020204" pitchFamily="34" charset="0"/>
              </a:defRPr>
            </a:lvl3pPr>
            <a:lvl4pPr marL="1600200" indent="-228600">
              <a:defRPr sz="2000">
                <a:solidFill>
                  <a:schemeClr val="tx1"/>
                </a:solidFill>
                <a:latin typeface="Calibri" panose="020F0502020204030204" pitchFamily="34" charset="0"/>
                <a:cs typeface="Arial" panose="020B0604020202020204" pitchFamily="34" charset="0"/>
              </a:defRPr>
            </a:lvl4pPr>
            <a:lvl5pPr marL="2057400" indent="-228600">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Calibri" panose="020F0502020204030204" pitchFamily="34" charset="0"/>
                <a:cs typeface="Arial" panose="020B0604020202020204" pitchFamily="34" charset="0"/>
              </a:defRPr>
            </a:lvl9pPr>
          </a:lstStyle>
          <a:p>
            <a:fld id="{9BC79408-FF1F-419C-B08F-7F75DCDC11D3}" type="slidenum">
              <a:rPr lang="en-GB" altLang="en-US" sz="1200" smtClean="0"/>
              <a:pPr/>
              <a:t>106</a:t>
            </a:fld>
            <a:endParaRPr lang="en-GB" altLang="en-US" sz="1200"/>
          </a:p>
        </p:txBody>
      </p:sp>
      <p:sp>
        <p:nvSpPr>
          <p:cNvPr id="139267" name="Rectangle 2">
            <a:extLst>
              <a:ext uri="{FF2B5EF4-FFF2-40B4-BE49-F238E27FC236}">
                <a16:creationId xmlns:a16="http://schemas.microsoft.com/office/drawing/2014/main" id="{07678818-3197-4B29-922B-FCF37D5D0B9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8" name="Rectangle 3">
            <a:extLst>
              <a:ext uri="{FF2B5EF4-FFF2-40B4-BE49-F238E27FC236}">
                <a16:creationId xmlns:a16="http://schemas.microsoft.com/office/drawing/2014/main" id="{0C03C769-CABC-4F3C-8CEF-63D368E8607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66716543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a:extLst>
              <a:ext uri="{FF2B5EF4-FFF2-40B4-BE49-F238E27FC236}">
                <a16:creationId xmlns:a16="http://schemas.microsoft.com/office/drawing/2014/main" id="{AB88A6C5-F8E1-4C3E-8BA0-C8D068F1419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Rectangle 3">
            <a:extLst>
              <a:ext uri="{FF2B5EF4-FFF2-40B4-BE49-F238E27FC236}">
                <a16:creationId xmlns:a16="http://schemas.microsoft.com/office/drawing/2014/main" id="{1A879591-C323-40EB-950B-7A0709A4182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35966225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a:extLst>
              <a:ext uri="{FF2B5EF4-FFF2-40B4-BE49-F238E27FC236}">
                <a16:creationId xmlns:a16="http://schemas.microsoft.com/office/drawing/2014/main" id="{B514E2AD-BA7B-45BD-9F22-3A4FEF20C82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Calibri" panose="020F0502020204030204" pitchFamily="34" charset="0"/>
                <a:cs typeface="Arial" panose="020B0604020202020204" pitchFamily="34" charset="0"/>
              </a:defRPr>
            </a:lvl1pPr>
            <a:lvl2pPr marL="742950" indent="-285750">
              <a:defRPr sz="2000">
                <a:solidFill>
                  <a:schemeClr val="tx1"/>
                </a:solidFill>
                <a:latin typeface="Calibri" panose="020F0502020204030204" pitchFamily="34" charset="0"/>
                <a:cs typeface="Arial" panose="020B0604020202020204" pitchFamily="34" charset="0"/>
              </a:defRPr>
            </a:lvl2pPr>
            <a:lvl3pPr marL="1143000" indent="-228600">
              <a:defRPr sz="2000">
                <a:solidFill>
                  <a:schemeClr val="tx1"/>
                </a:solidFill>
                <a:latin typeface="Calibri" panose="020F0502020204030204" pitchFamily="34" charset="0"/>
                <a:cs typeface="Arial" panose="020B0604020202020204" pitchFamily="34" charset="0"/>
              </a:defRPr>
            </a:lvl3pPr>
            <a:lvl4pPr marL="1600200" indent="-228600">
              <a:defRPr sz="2000">
                <a:solidFill>
                  <a:schemeClr val="tx1"/>
                </a:solidFill>
                <a:latin typeface="Calibri" panose="020F0502020204030204" pitchFamily="34" charset="0"/>
                <a:cs typeface="Arial" panose="020B0604020202020204" pitchFamily="34" charset="0"/>
              </a:defRPr>
            </a:lvl4pPr>
            <a:lvl5pPr marL="2057400" indent="-228600">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Calibri" panose="020F0502020204030204" pitchFamily="34" charset="0"/>
                <a:cs typeface="Arial" panose="020B0604020202020204" pitchFamily="34" charset="0"/>
              </a:defRPr>
            </a:lvl9pPr>
          </a:lstStyle>
          <a:p>
            <a:fld id="{1A7DA29D-8070-437B-94FC-3F964FD0889E}" type="slidenum">
              <a:rPr lang="en-GB" altLang="en-US" sz="1200" smtClean="0"/>
              <a:pPr/>
              <a:t>108</a:t>
            </a:fld>
            <a:endParaRPr lang="en-GB" altLang="en-US" sz="1200"/>
          </a:p>
        </p:txBody>
      </p:sp>
      <p:sp>
        <p:nvSpPr>
          <p:cNvPr id="143363" name="Rectangle 2">
            <a:extLst>
              <a:ext uri="{FF2B5EF4-FFF2-40B4-BE49-F238E27FC236}">
                <a16:creationId xmlns:a16="http://schemas.microsoft.com/office/drawing/2014/main" id="{D5F1D783-E35E-4552-8230-D993DB54C15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4" name="Rectangle 3">
            <a:extLst>
              <a:ext uri="{FF2B5EF4-FFF2-40B4-BE49-F238E27FC236}">
                <a16:creationId xmlns:a16="http://schemas.microsoft.com/office/drawing/2014/main" id="{67842E05-4D1D-44AD-B5D7-CE7124D5EB0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Tree>
    <p:extLst>
      <p:ext uri="{BB962C8B-B14F-4D97-AF65-F5344CB8AC3E}">
        <p14:creationId xmlns:p14="http://schemas.microsoft.com/office/powerpoint/2010/main" val="146830308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a:extLst>
              <a:ext uri="{FF2B5EF4-FFF2-40B4-BE49-F238E27FC236}">
                <a16:creationId xmlns:a16="http://schemas.microsoft.com/office/drawing/2014/main" id="{AA21F713-9F5C-493A-9881-6E5907B181A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Calibri" panose="020F0502020204030204" pitchFamily="34" charset="0"/>
                <a:cs typeface="Arial" panose="020B0604020202020204" pitchFamily="34" charset="0"/>
              </a:defRPr>
            </a:lvl1pPr>
            <a:lvl2pPr marL="742950" indent="-285750">
              <a:defRPr sz="2000">
                <a:solidFill>
                  <a:schemeClr val="tx1"/>
                </a:solidFill>
                <a:latin typeface="Calibri" panose="020F0502020204030204" pitchFamily="34" charset="0"/>
                <a:cs typeface="Arial" panose="020B0604020202020204" pitchFamily="34" charset="0"/>
              </a:defRPr>
            </a:lvl2pPr>
            <a:lvl3pPr marL="1143000" indent="-228600">
              <a:defRPr sz="2000">
                <a:solidFill>
                  <a:schemeClr val="tx1"/>
                </a:solidFill>
                <a:latin typeface="Calibri" panose="020F0502020204030204" pitchFamily="34" charset="0"/>
                <a:cs typeface="Arial" panose="020B0604020202020204" pitchFamily="34" charset="0"/>
              </a:defRPr>
            </a:lvl3pPr>
            <a:lvl4pPr marL="1600200" indent="-228600">
              <a:defRPr sz="2000">
                <a:solidFill>
                  <a:schemeClr val="tx1"/>
                </a:solidFill>
                <a:latin typeface="Calibri" panose="020F0502020204030204" pitchFamily="34" charset="0"/>
                <a:cs typeface="Arial" panose="020B0604020202020204" pitchFamily="34" charset="0"/>
              </a:defRPr>
            </a:lvl4pPr>
            <a:lvl5pPr marL="2057400" indent="-228600">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Calibri" panose="020F0502020204030204" pitchFamily="34" charset="0"/>
                <a:cs typeface="Arial" panose="020B0604020202020204" pitchFamily="34" charset="0"/>
              </a:defRPr>
            </a:lvl9pPr>
          </a:lstStyle>
          <a:p>
            <a:fld id="{EFAD9D33-EFB2-4B6E-B56A-DD9232188489}" type="slidenum">
              <a:rPr lang="en-GB" altLang="en-US" sz="1200" smtClean="0"/>
              <a:pPr/>
              <a:t>109</a:t>
            </a:fld>
            <a:endParaRPr lang="en-GB" altLang="en-US" sz="1200"/>
          </a:p>
        </p:txBody>
      </p:sp>
      <p:sp>
        <p:nvSpPr>
          <p:cNvPr id="147459" name="Rectangle 2">
            <a:extLst>
              <a:ext uri="{FF2B5EF4-FFF2-40B4-BE49-F238E27FC236}">
                <a16:creationId xmlns:a16="http://schemas.microsoft.com/office/drawing/2014/main" id="{DA99D387-E20F-488F-A6BA-A9C6AE799B8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60" name="Rectangle 3">
            <a:extLst>
              <a:ext uri="{FF2B5EF4-FFF2-40B4-BE49-F238E27FC236}">
                <a16:creationId xmlns:a16="http://schemas.microsoft.com/office/drawing/2014/main" id="{B02CF9F7-B2D1-41C9-9995-9361BA9AB64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2439307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C8DF2B2F-3F1D-43C7-B314-6148FE092CE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Rectangle 3">
            <a:extLst>
              <a:ext uri="{FF2B5EF4-FFF2-40B4-BE49-F238E27FC236}">
                <a16:creationId xmlns:a16="http://schemas.microsoft.com/office/drawing/2014/main" id="{C3906F16-3862-486D-A18C-875463D3BB0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37035530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69F27FAD-B396-40FE-875A-E7847CBE6E7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Rectangle 3">
            <a:extLst>
              <a:ext uri="{FF2B5EF4-FFF2-40B4-BE49-F238E27FC236}">
                <a16:creationId xmlns:a16="http://schemas.microsoft.com/office/drawing/2014/main" id="{1A2472AD-DBBD-435F-8B80-6D4A0452093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18321517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D58EA523-2059-480F-97E0-76EE87721D6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Rectangle 3">
            <a:extLst>
              <a:ext uri="{FF2B5EF4-FFF2-40B4-BE49-F238E27FC236}">
                <a16:creationId xmlns:a16="http://schemas.microsoft.com/office/drawing/2014/main" id="{2F4837F6-CF50-4C76-B71F-F61D29747FF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30891651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65F9CE0B-C11E-489E-9FD5-A05B8F593534}" type="slidenum">
              <a:rPr lang="en-US" altLang="en-US"/>
              <a:pPr>
                <a:defRPr/>
              </a:pPr>
              <a:t>‹#›</a:t>
            </a:fld>
            <a:endParaRPr lang="en-US" altLang="en-US"/>
          </a:p>
        </p:txBody>
      </p:sp>
    </p:spTree>
    <p:extLst>
      <p:ext uri="{BB962C8B-B14F-4D97-AF65-F5344CB8AC3E}">
        <p14:creationId xmlns:p14="http://schemas.microsoft.com/office/powerpoint/2010/main" val="3371524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63C7163-00E8-42AF-91E9-B85B240861EE}" type="slidenum">
              <a:rPr lang="en-US" altLang="en-US"/>
              <a:pPr>
                <a:defRPr/>
              </a:pPr>
              <a:t>‹#›</a:t>
            </a:fld>
            <a:endParaRPr lang="en-US" altLang="en-US"/>
          </a:p>
        </p:txBody>
      </p:sp>
    </p:spTree>
    <p:extLst>
      <p:ext uri="{BB962C8B-B14F-4D97-AF65-F5344CB8AC3E}">
        <p14:creationId xmlns:p14="http://schemas.microsoft.com/office/powerpoint/2010/main" val="410836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44DFBE45-0EA4-475E-8428-BBDAC4B3C5D5}" type="slidenum">
              <a:rPr lang="en-US" altLang="en-US"/>
              <a:pPr>
                <a:defRPr/>
              </a:pPr>
              <a:t>‹#›</a:t>
            </a:fld>
            <a:endParaRPr lang="en-US" altLang="en-US"/>
          </a:p>
        </p:txBody>
      </p:sp>
    </p:spTree>
    <p:extLst>
      <p:ext uri="{BB962C8B-B14F-4D97-AF65-F5344CB8AC3E}">
        <p14:creationId xmlns:p14="http://schemas.microsoft.com/office/powerpoint/2010/main" val="7550278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9D013BB1-F955-4D6C-8402-11208328E870}" type="slidenum">
              <a:rPr lang="en-US" altLang="en-US"/>
              <a:pPr>
                <a:defRPr/>
              </a:pPr>
              <a:t>‹#›</a:t>
            </a:fld>
            <a:endParaRPr lang="en-US" altLang="en-US"/>
          </a:p>
        </p:txBody>
      </p:sp>
    </p:spTree>
    <p:extLst>
      <p:ext uri="{BB962C8B-B14F-4D97-AF65-F5344CB8AC3E}">
        <p14:creationId xmlns:p14="http://schemas.microsoft.com/office/powerpoint/2010/main" val="10634636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hart Placeholder 3"/>
          <p:cNvSpPr>
            <a:spLocks noGrp="1"/>
          </p:cNvSpPr>
          <p:nvPr>
            <p:ph type="chart" sz="half" idx="2"/>
          </p:nvPr>
        </p:nvSpPr>
        <p:spPr>
          <a:xfrm>
            <a:off x="4648200" y="1600200"/>
            <a:ext cx="4038600" cy="4525963"/>
          </a:xfrm>
        </p:spPr>
        <p:txBody>
          <a:bodyPr/>
          <a:lstStyle/>
          <a:p>
            <a:pPr lvl="0"/>
            <a:endParaRPr lang="en-GB" noProof="0"/>
          </a:p>
        </p:txBody>
      </p:sp>
      <p:sp>
        <p:nvSpPr>
          <p:cNvPr id="5" name="Date Placeholder 17">
            <a:extLst>
              <a:ext uri="{FF2B5EF4-FFF2-40B4-BE49-F238E27FC236}">
                <a16:creationId xmlns:a16="http://schemas.microsoft.com/office/drawing/2014/main" id="{B039B485-7C04-489E-9A43-24EC5CEEA8F4}"/>
              </a:ext>
            </a:extLst>
          </p:cNvPr>
          <p:cNvSpPr>
            <a:spLocks noGrp="1" noChangeArrowheads="1"/>
          </p:cNvSpPr>
          <p:nvPr>
            <p:ph type="dt" sz="half" idx="10"/>
          </p:nvPr>
        </p:nvSpPr>
        <p:spPr/>
        <p:txBody>
          <a:bodyPr/>
          <a:lstStyle>
            <a:lvl1pPr>
              <a:defRPr/>
            </a:lvl1pPr>
          </a:lstStyle>
          <a:p>
            <a:pPr>
              <a:defRPr/>
            </a:pPr>
            <a:endParaRPr lang="en-US" altLang="en-US"/>
          </a:p>
        </p:txBody>
      </p:sp>
      <p:sp>
        <p:nvSpPr>
          <p:cNvPr id="6" name="Footer Placeholder 18">
            <a:extLst>
              <a:ext uri="{FF2B5EF4-FFF2-40B4-BE49-F238E27FC236}">
                <a16:creationId xmlns:a16="http://schemas.microsoft.com/office/drawing/2014/main" id="{54EF12D5-41DA-4B98-A86B-30D55F62AA94}"/>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7" name="Slide Number Placeholder 19">
            <a:extLst>
              <a:ext uri="{FF2B5EF4-FFF2-40B4-BE49-F238E27FC236}">
                <a16:creationId xmlns:a16="http://schemas.microsoft.com/office/drawing/2014/main" id="{DDB9A9F9-B9BC-4D17-8102-AC7394FFFED2}"/>
              </a:ext>
            </a:extLst>
          </p:cNvPr>
          <p:cNvSpPr>
            <a:spLocks noGrp="1" noChangeArrowheads="1"/>
          </p:cNvSpPr>
          <p:nvPr>
            <p:ph type="sldNum" sz="quarter" idx="12"/>
          </p:nvPr>
        </p:nvSpPr>
        <p:spPr/>
        <p:txBody>
          <a:bodyPr/>
          <a:lstStyle>
            <a:lvl1pPr>
              <a:defRPr/>
            </a:lvl1pPr>
          </a:lstStyle>
          <a:p>
            <a:pPr>
              <a:defRPr/>
            </a:pPr>
            <a:fld id="{99D8DD43-CE3F-43CC-AF01-797E2CD138DF}" type="slidenum">
              <a:rPr lang="en-US" altLang="en-US"/>
              <a:pPr>
                <a:defRPr/>
              </a:pPr>
              <a:t>‹#›</a:t>
            </a:fld>
            <a:endParaRPr lang="en-US" altLang="en-US"/>
          </a:p>
        </p:txBody>
      </p:sp>
    </p:spTree>
    <p:extLst>
      <p:ext uri="{BB962C8B-B14F-4D97-AF65-F5344CB8AC3E}">
        <p14:creationId xmlns:p14="http://schemas.microsoft.com/office/powerpoint/2010/main" val="1072407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8C52BDAC-34CE-4AFF-A3FD-84FEE4F8A572}" type="slidenum">
              <a:rPr lang="en-US" altLang="en-US"/>
              <a:pPr>
                <a:defRPr/>
              </a:pPr>
              <a:t>‹#›</a:t>
            </a:fld>
            <a:endParaRPr lang="en-US" altLang="en-US"/>
          </a:p>
        </p:txBody>
      </p:sp>
    </p:spTree>
    <p:extLst>
      <p:ext uri="{BB962C8B-B14F-4D97-AF65-F5344CB8AC3E}">
        <p14:creationId xmlns:p14="http://schemas.microsoft.com/office/powerpoint/2010/main" val="96421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401C06DA-9EEA-474F-967F-D9F34C3F91A7}" type="slidenum">
              <a:rPr lang="en-US" altLang="en-US"/>
              <a:pPr>
                <a:defRPr/>
              </a:pPr>
              <a:t>‹#›</a:t>
            </a:fld>
            <a:endParaRPr lang="en-US" altLang="en-US"/>
          </a:p>
        </p:txBody>
      </p:sp>
    </p:spTree>
    <p:extLst>
      <p:ext uri="{BB962C8B-B14F-4D97-AF65-F5344CB8AC3E}">
        <p14:creationId xmlns:p14="http://schemas.microsoft.com/office/powerpoint/2010/main" val="2722364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C4A5FA28-C031-47DF-BA1B-B554E68EFCAC}" type="slidenum">
              <a:rPr lang="en-US" altLang="en-US"/>
              <a:pPr>
                <a:defRPr/>
              </a:pPr>
              <a:t>‹#›</a:t>
            </a:fld>
            <a:endParaRPr lang="en-US" altLang="en-US"/>
          </a:p>
        </p:txBody>
      </p:sp>
    </p:spTree>
    <p:extLst>
      <p:ext uri="{BB962C8B-B14F-4D97-AF65-F5344CB8AC3E}">
        <p14:creationId xmlns:p14="http://schemas.microsoft.com/office/powerpoint/2010/main" val="3667727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7C0D0C1B-D89F-4DC0-A1F9-924172466257}" type="slidenum">
              <a:rPr lang="en-US" altLang="en-US"/>
              <a:pPr>
                <a:defRPr/>
              </a:pPr>
              <a:t>‹#›</a:t>
            </a:fld>
            <a:endParaRPr lang="en-US" altLang="en-US"/>
          </a:p>
        </p:txBody>
      </p:sp>
    </p:spTree>
    <p:extLst>
      <p:ext uri="{BB962C8B-B14F-4D97-AF65-F5344CB8AC3E}">
        <p14:creationId xmlns:p14="http://schemas.microsoft.com/office/powerpoint/2010/main" val="691810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2314BBA9-E8C0-46BD-8E2C-24D31C4CC399}" type="slidenum">
              <a:rPr lang="en-US" altLang="en-US"/>
              <a:pPr>
                <a:defRPr/>
              </a:pPr>
              <a:t>‹#›</a:t>
            </a:fld>
            <a:endParaRPr lang="en-US" altLang="en-US"/>
          </a:p>
        </p:txBody>
      </p:sp>
    </p:spTree>
    <p:extLst>
      <p:ext uri="{BB962C8B-B14F-4D97-AF65-F5344CB8AC3E}">
        <p14:creationId xmlns:p14="http://schemas.microsoft.com/office/powerpoint/2010/main" val="4211006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29FFE9E1-125E-416D-A4B9-9AC68A02328C}" type="slidenum">
              <a:rPr lang="en-US" altLang="en-US"/>
              <a:pPr>
                <a:defRPr/>
              </a:pPr>
              <a:t>‹#›</a:t>
            </a:fld>
            <a:endParaRPr lang="en-US" altLang="en-US"/>
          </a:p>
        </p:txBody>
      </p:sp>
    </p:spTree>
    <p:extLst>
      <p:ext uri="{BB962C8B-B14F-4D97-AF65-F5344CB8AC3E}">
        <p14:creationId xmlns:p14="http://schemas.microsoft.com/office/powerpoint/2010/main" val="3079240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A217E31D-CEC0-4325-B240-731BF803EB4C}" type="slidenum">
              <a:rPr lang="en-US" altLang="en-US"/>
              <a:pPr>
                <a:defRPr/>
              </a:pPr>
              <a:t>‹#›</a:t>
            </a:fld>
            <a:endParaRPr lang="en-US" altLang="en-US"/>
          </a:p>
        </p:txBody>
      </p:sp>
    </p:spTree>
    <p:extLst>
      <p:ext uri="{BB962C8B-B14F-4D97-AF65-F5344CB8AC3E}">
        <p14:creationId xmlns:p14="http://schemas.microsoft.com/office/powerpoint/2010/main" val="39287695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A47B27DF-B67F-4D2A-B502-B720B0BD0CF7}" type="slidenum">
              <a:rPr lang="en-US" altLang="en-US"/>
              <a:pPr>
                <a:defRPr/>
              </a:pPr>
              <a:t>‹#›</a:t>
            </a:fld>
            <a:endParaRPr lang="en-US" altLang="en-US"/>
          </a:p>
        </p:txBody>
      </p:sp>
    </p:spTree>
    <p:extLst>
      <p:ext uri="{BB962C8B-B14F-4D97-AF65-F5344CB8AC3E}">
        <p14:creationId xmlns:p14="http://schemas.microsoft.com/office/powerpoint/2010/main" val="20121969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6363DC97-7D5C-42C8-AA69-157A772EBC0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2.xml"/><Relationship Id="rId7" Type="http://schemas.openxmlformats.org/officeDocument/2006/relationships/image" Target="../media/image3.gif"/><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7.jpeg"/><Relationship Id="rId4" Type="http://schemas.openxmlformats.org/officeDocument/2006/relationships/hyperlink" Target="http://www.google.co.uk/url?url=http://wonderfulengineering.com/new-technique-will-increase-your-internet-speed-by-10-times/&amp;rct=j&amp;frm=1&amp;q=&amp;esrc=s&amp;sa=U&amp;ei=zwAgVPj9E8zkapLngOAC&amp;ved=0CBgQ9QEwAQ&amp;sig2=xZjZ4_TDh1Qy_WMfGIPcZQ&amp;usg=AFQjCNGkXL9FeksOCGOlfgHZX-G-iH8qpw" TargetMode="External"/></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0.m4a"/><Relationship Id="rId1" Type="http://schemas.microsoft.com/office/2007/relationships/media" Target="../media/media100.m4a"/><Relationship Id="rId4" Type="http://schemas.openxmlformats.org/officeDocument/2006/relationships/image" Target="../media/image4.png"/></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1.m4a"/><Relationship Id="rId1" Type="http://schemas.microsoft.com/office/2007/relationships/media" Target="../media/media101.m4a"/><Relationship Id="rId5" Type="http://schemas.openxmlformats.org/officeDocument/2006/relationships/image" Target="../media/image4.png"/><Relationship Id="rId4" Type="http://schemas.openxmlformats.org/officeDocument/2006/relationships/notesSlide" Target="../notesSlides/notesSlide55.xml"/></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2.m4a"/><Relationship Id="rId1" Type="http://schemas.microsoft.com/office/2007/relationships/media" Target="../media/media102.m4a"/><Relationship Id="rId5" Type="http://schemas.openxmlformats.org/officeDocument/2006/relationships/image" Target="../media/image4.png"/><Relationship Id="rId4" Type="http://schemas.openxmlformats.org/officeDocument/2006/relationships/notesSlide" Target="../notesSlides/notesSlide56.xml"/></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3.m4a"/><Relationship Id="rId1" Type="http://schemas.microsoft.com/office/2007/relationships/media" Target="../media/media103.m4a"/><Relationship Id="rId5" Type="http://schemas.openxmlformats.org/officeDocument/2006/relationships/image" Target="../media/image4.png"/><Relationship Id="rId4" Type="http://schemas.openxmlformats.org/officeDocument/2006/relationships/notesSlide" Target="../notesSlides/notesSlide57.xml"/></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4.m4a"/><Relationship Id="rId1" Type="http://schemas.microsoft.com/office/2007/relationships/media" Target="../media/media104.m4a"/><Relationship Id="rId5" Type="http://schemas.openxmlformats.org/officeDocument/2006/relationships/image" Target="../media/image4.png"/><Relationship Id="rId4" Type="http://schemas.openxmlformats.org/officeDocument/2006/relationships/notesSlide" Target="../notesSlides/notesSlide58.xml"/></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5.m4a"/><Relationship Id="rId1" Type="http://schemas.microsoft.com/office/2007/relationships/media" Target="../media/media105.m4a"/><Relationship Id="rId5" Type="http://schemas.openxmlformats.org/officeDocument/2006/relationships/image" Target="../media/image4.png"/><Relationship Id="rId4" Type="http://schemas.openxmlformats.org/officeDocument/2006/relationships/notesSlide" Target="../notesSlides/notesSlide59.xml"/></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6.m4a"/><Relationship Id="rId1" Type="http://schemas.microsoft.com/office/2007/relationships/media" Target="../media/media106.m4a"/><Relationship Id="rId5" Type="http://schemas.openxmlformats.org/officeDocument/2006/relationships/image" Target="../media/image4.png"/><Relationship Id="rId4" Type="http://schemas.openxmlformats.org/officeDocument/2006/relationships/notesSlide" Target="../notesSlides/notesSlide60.xml"/></Relationships>
</file>

<file path=ppt/slides/_rels/slide10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7.m4a"/><Relationship Id="rId1" Type="http://schemas.microsoft.com/office/2007/relationships/media" Target="../media/media107.m4a"/><Relationship Id="rId6" Type="http://schemas.openxmlformats.org/officeDocument/2006/relationships/image" Target="../media/image4.png"/><Relationship Id="rId5" Type="http://schemas.openxmlformats.org/officeDocument/2006/relationships/image" Target="../media/image45.png"/><Relationship Id="rId4" Type="http://schemas.openxmlformats.org/officeDocument/2006/relationships/notesSlide" Target="../notesSlides/notesSlide61.xml"/></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8.m4a"/><Relationship Id="rId1" Type="http://schemas.microsoft.com/office/2007/relationships/media" Target="../media/media108.m4a"/><Relationship Id="rId5" Type="http://schemas.openxmlformats.org/officeDocument/2006/relationships/image" Target="../media/image4.png"/><Relationship Id="rId4" Type="http://schemas.openxmlformats.org/officeDocument/2006/relationships/notesSlide" Target="../notesSlides/notesSlide62.xml"/></Relationships>
</file>

<file path=ppt/slides/_rels/slide10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9.m4a"/><Relationship Id="rId1" Type="http://schemas.microsoft.com/office/2007/relationships/media" Target="../media/media109.m4a"/><Relationship Id="rId6" Type="http://schemas.openxmlformats.org/officeDocument/2006/relationships/image" Target="../media/image4.png"/><Relationship Id="rId5" Type="http://schemas.openxmlformats.org/officeDocument/2006/relationships/image" Target="../media/image46.png"/><Relationship Id="rId4" Type="http://schemas.openxmlformats.org/officeDocument/2006/relationships/notesSlide" Target="../notesSlides/notesSlide6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7.jpeg"/><Relationship Id="rId4" Type="http://schemas.openxmlformats.org/officeDocument/2006/relationships/hyperlink" Target="http://www.google.co.uk/url?url=http://wonderfulengineering.com/new-technique-will-increase-your-internet-speed-by-10-times/&amp;rct=j&amp;frm=1&amp;q=&amp;esrc=s&amp;sa=U&amp;ei=zwAgVPj9E8zkapLngOAC&amp;ved=0CBgQ9QEwAQ&amp;sig2=xZjZ4_TDh1Qy_WMfGIPcZQ&amp;usg=AFQjCNGkXL9FeksOCGOlfgHZX-G-iH8qpw" TargetMode="External"/></Relationships>
</file>

<file path=ppt/slides/_rels/slide1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0.m4a"/><Relationship Id="rId1" Type="http://schemas.microsoft.com/office/2007/relationships/media" Target="../media/media110.m4a"/><Relationship Id="rId6" Type="http://schemas.openxmlformats.org/officeDocument/2006/relationships/image" Target="../media/image4.png"/><Relationship Id="rId5" Type="http://schemas.openxmlformats.org/officeDocument/2006/relationships/image" Target="../media/image48.png"/><Relationship Id="rId4" Type="http://schemas.openxmlformats.org/officeDocument/2006/relationships/image" Target="../media/image47.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hyperlink" Target="http://www.google.co.uk/url?url=http://web.zizinya.com/blog/bid/157004/TwitterDomination-The-Best-Times-to-Tweet&amp;rct=j&amp;frm=1&amp;q=&amp;esrc=s&amp;sa=U&amp;ei=FAEgVLj3FIbeatDtgbAI&amp;ved=0CC4Q9QEwDA&amp;sig2=XhteNLL1f_bhM9MpJipwcg&amp;usg=AFQjCNGxDxMMiYuR1lZ7AjMH48wis5vJfw"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hyperlink" Target="http://www.google.co.uk/url?url=http://web.zizinya.com/blog/bid/157004/TwitterDomination-The-Best-Times-to-Tweet&amp;rct=j&amp;frm=1&amp;q=&amp;esrc=s&amp;sa=U&amp;ei=FAEgVLj3FIbeatDtgbAI&amp;ved=0CC4Q9QEwDA&amp;sig2=XhteNLL1f_bhM9MpJipwcg&amp;usg=AFQjCNGxDxMMiYuR1lZ7AjMH48wis5vJfw"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9.jpeg"/><Relationship Id="rId4" Type="http://schemas.openxmlformats.org/officeDocument/2006/relationships/hyperlink" Target="http://www.google.co.uk/url?url=http://montagepages.fuselabs.com/public/AjayDeWine/cinema/111920a3-727a-48e8-bc59-d7e8b3513eef.htm&amp;rct=j&amp;frm=1&amp;q=&amp;esrc=s&amp;sa=U&amp;ei=cQEgVKLdG4TcaqCFgfgE&amp;ved=0CDAQ9QEwDTgo&amp;sig2=MQKVYhJX77mGdGqs68jJAQ&amp;usg=AFQjCNGKHNoAKbXPTEnEDynNdIUECHVPcg"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www.google.co.uk/url?url=http://www.thezimmail.co.zw/2014/08/05/world-bank-announces-200m-in-assistance-for-ebola/&amp;rct=j&amp;frm=1&amp;q=&amp;esrc=s&amp;sa=U&amp;ei=hwMgVPqaDtLOaPOJgOgF&amp;ved=0CCAQ9QEwBQ&amp;sig2=IAAj7huIaP5FFHLAhPYhQw&amp;usg=AFQjCNEHK4fSYHnw7fq9YdR2ebHcxiw-EQ" TargetMode="External"/><Relationship Id="rId13" Type="http://schemas.openxmlformats.org/officeDocument/2006/relationships/image" Target="../media/image14.jpeg"/><Relationship Id="rId3" Type="http://schemas.openxmlformats.org/officeDocument/2006/relationships/slideLayout" Target="../slideLayouts/slideLayout2.xml"/><Relationship Id="rId7" Type="http://schemas.openxmlformats.org/officeDocument/2006/relationships/image" Target="../media/image11.jpeg"/><Relationship Id="rId12" Type="http://schemas.openxmlformats.org/officeDocument/2006/relationships/hyperlink" Target="http://www.google.co.uk/url?url=http://www.badappreviews.com/iosapps/38436/plane-finder-live-flight-status-tracker/2&amp;rct=j&amp;frm=1&amp;q=&amp;esrc=s&amp;sa=U&amp;ei=XwQgVLTgO87LaKqlgugK&amp;ved=0CBgQ9QEwATgU&amp;sig2=Zc3dPWoc2DsO7R2t3pIL1Q&amp;usg=AFQjCNG2blYxLMB_WbsRDMaeDybZvSJHKg" TargetMode="External"/><Relationship Id="rId2" Type="http://schemas.openxmlformats.org/officeDocument/2006/relationships/audio" Target="../media/media15.m4a"/><Relationship Id="rId16" Type="http://schemas.openxmlformats.org/officeDocument/2006/relationships/image" Target="../media/image4.png"/><Relationship Id="rId1" Type="http://schemas.microsoft.com/office/2007/relationships/media" Target="../media/media15.m4a"/><Relationship Id="rId6" Type="http://schemas.openxmlformats.org/officeDocument/2006/relationships/hyperlink" Target="http://www.google.co.uk/url?url=http://www.bbc.co.uk/wales/raiseyourgame/sites/dedication/2012/pages/olympic_history.shtml&amp;rct=j&amp;frm=1&amp;q=&amp;esrc=s&amp;sa=U&amp;ei=SgMgVJPPNc_baMKWgvAM&amp;ved=0CBYQ9QEwAA&amp;sig2=SIOmGUOtMBz0WNMbyhK6TA&amp;usg=AFQjCNH9-hfTvOoTlyyGBIyYkwgAhk6_kQ" TargetMode="External"/><Relationship Id="rId11" Type="http://schemas.openxmlformats.org/officeDocument/2006/relationships/image" Target="../media/image13.jpeg"/><Relationship Id="rId5" Type="http://schemas.openxmlformats.org/officeDocument/2006/relationships/image" Target="../media/image10.jpeg"/><Relationship Id="rId15" Type="http://schemas.openxmlformats.org/officeDocument/2006/relationships/image" Target="../media/image15.jpeg"/><Relationship Id="rId10" Type="http://schemas.openxmlformats.org/officeDocument/2006/relationships/hyperlink" Target="http://www.google.co.uk/url?url=http://synoptos.com/learn-more/case-studies/case-study-united-nations/&amp;rct=j&amp;frm=1&amp;q=&amp;esrc=s&amp;sa=U&amp;ei=KgQgVOPlCMvvaOLQgbgF&amp;ved=0CBwQ9QEwAw&amp;sig2=RksqUeKCovoudq3FI0h6ig&amp;usg=AFQjCNGkXrwm6gJkn5bkF3DeVzom-dewpw" TargetMode="External"/><Relationship Id="rId4" Type="http://schemas.openxmlformats.org/officeDocument/2006/relationships/hyperlink" Target="http://www.google.co.uk/url?url=http://skynrg.com/eu-states-get-their-way-as-deal-struck-with-parliament-negotiators-to-continue-with-stop-the-clock/&amp;rct=j&amp;frm=1&amp;q=&amp;esrc=s&amp;sa=U&amp;ei=DgMgVJulMs_kaNvIgsAE&amp;ved=0CBYQ9QEwAA&amp;sig2=-dU0vEx9Fv1JKbRoX9v5Og&amp;usg=AFQjCNHIEihxS1G4x8pulNrsl5cED4mtrw" TargetMode="External"/><Relationship Id="rId9" Type="http://schemas.openxmlformats.org/officeDocument/2006/relationships/image" Target="../media/image12.jpeg"/><Relationship Id="rId14" Type="http://schemas.openxmlformats.org/officeDocument/2006/relationships/hyperlink" Target="http://www.google.co.uk/url?url=http://en.wikipedia.org/wiki/Ship&amp;rct=j&amp;frm=1&amp;q=&amp;esrc=s&amp;sa=U&amp;ei=_AQgVJmaEIXZaqvwgYAF&amp;ved=0CC4Q9QEwDDgU&amp;sig2=9YBUVWvXSY9YaPrhKZKnxA&amp;usg=AFQjCNHqJRgAfrfCuiJx1QKKx7--ZVesBg"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www.google.co.uk/url?url=http://www.thezimmail.co.zw/2014/08/05/world-bank-announces-200m-in-assistance-for-ebola/&amp;rct=j&amp;frm=1&amp;q=&amp;esrc=s&amp;sa=U&amp;ei=hwMgVPqaDtLOaPOJgOgF&amp;ved=0CCAQ9QEwBQ&amp;sig2=IAAj7huIaP5FFHLAhPYhQw&amp;usg=AFQjCNEHK4fSYHnw7fq9YdR2ebHcxiw-EQ" TargetMode="External"/><Relationship Id="rId13" Type="http://schemas.openxmlformats.org/officeDocument/2006/relationships/image" Target="../media/image14.jpeg"/><Relationship Id="rId3" Type="http://schemas.openxmlformats.org/officeDocument/2006/relationships/slideLayout" Target="../slideLayouts/slideLayout2.xml"/><Relationship Id="rId7" Type="http://schemas.openxmlformats.org/officeDocument/2006/relationships/image" Target="../media/image11.jpeg"/><Relationship Id="rId12" Type="http://schemas.openxmlformats.org/officeDocument/2006/relationships/hyperlink" Target="http://www.google.co.uk/url?url=http://www.badappreviews.com/iosapps/38436/plane-finder-live-flight-status-tracker/2&amp;rct=j&amp;frm=1&amp;q=&amp;esrc=s&amp;sa=U&amp;ei=XwQgVLTgO87LaKqlgugK&amp;ved=0CBgQ9QEwATgU&amp;sig2=Zc3dPWoc2DsO7R2t3pIL1Q&amp;usg=AFQjCNG2blYxLMB_WbsRDMaeDybZvSJHKg" TargetMode="External"/><Relationship Id="rId2" Type="http://schemas.openxmlformats.org/officeDocument/2006/relationships/audio" Target="../media/media16.m4a"/><Relationship Id="rId16" Type="http://schemas.openxmlformats.org/officeDocument/2006/relationships/image" Target="../media/image4.png"/><Relationship Id="rId1" Type="http://schemas.microsoft.com/office/2007/relationships/media" Target="../media/media16.m4a"/><Relationship Id="rId6" Type="http://schemas.openxmlformats.org/officeDocument/2006/relationships/hyperlink" Target="http://www.google.co.uk/url?url=http://www.bbc.co.uk/wales/raiseyourgame/sites/dedication/2012/pages/olympic_history.shtml&amp;rct=j&amp;frm=1&amp;q=&amp;esrc=s&amp;sa=U&amp;ei=SgMgVJPPNc_baMKWgvAM&amp;ved=0CBYQ9QEwAA&amp;sig2=SIOmGUOtMBz0WNMbyhK6TA&amp;usg=AFQjCNH9-hfTvOoTlyyGBIyYkwgAhk6_kQ" TargetMode="External"/><Relationship Id="rId11" Type="http://schemas.openxmlformats.org/officeDocument/2006/relationships/image" Target="../media/image13.jpeg"/><Relationship Id="rId5" Type="http://schemas.openxmlformats.org/officeDocument/2006/relationships/image" Target="../media/image10.jpeg"/><Relationship Id="rId15" Type="http://schemas.openxmlformats.org/officeDocument/2006/relationships/image" Target="../media/image15.jpeg"/><Relationship Id="rId10" Type="http://schemas.openxmlformats.org/officeDocument/2006/relationships/hyperlink" Target="http://www.google.co.uk/url?url=http://synoptos.com/learn-more/case-studies/case-study-united-nations/&amp;rct=j&amp;frm=1&amp;q=&amp;esrc=s&amp;sa=U&amp;ei=KgQgVOPlCMvvaOLQgbgF&amp;ved=0CBwQ9QEwAw&amp;sig2=RksqUeKCovoudq3FI0h6ig&amp;usg=AFQjCNGkXrwm6gJkn5bkF3DeVzom-dewpw" TargetMode="External"/><Relationship Id="rId4" Type="http://schemas.openxmlformats.org/officeDocument/2006/relationships/hyperlink" Target="http://www.google.co.uk/url?url=http://skynrg.com/eu-states-get-their-way-as-deal-struck-with-parliament-negotiators-to-continue-with-stop-the-clock/&amp;rct=j&amp;frm=1&amp;q=&amp;esrc=s&amp;sa=U&amp;ei=DgMgVJulMs_kaNvIgsAE&amp;ved=0CBYQ9QEwAA&amp;sig2=-dU0vEx9Fv1JKbRoX9v5Og&amp;usg=AFQjCNHIEihxS1G4x8pulNrsl5cED4mtrw" TargetMode="External"/><Relationship Id="rId9" Type="http://schemas.openxmlformats.org/officeDocument/2006/relationships/image" Target="../media/image12.jpeg"/><Relationship Id="rId14" Type="http://schemas.openxmlformats.org/officeDocument/2006/relationships/hyperlink" Target="http://www.google.co.uk/url?url=http://en.wikipedia.org/wiki/Ship&amp;rct=j&amp;frm=1&amp;q=&amp;esrc=s&amp;sa=U&amp;ei=_AQgVJmaEIXZaqvwgYAF&amp;ved=0CC4Q9QEwDDgU&amp;sig2=9YBUVWvXSY9YaPrhKZKnxA&amp;usg=AFQjCNHqJRgAfrfCuiJx1QKKx7--ZVesBg"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www.google.co.uk/url?url=http://www.thezimmail.co.zw/2014/08/05/world-bank-announces-200m-in-assistance-for-ebola/&amp;rct=j&amp;frm=1&amp;q=&amp;esrc=s&amp;sa=U&amp;ei=hwMgVPqaDtLOaPOJgOgF&amp;ved=0CCAQ9QEwBQ&amp;sig2=IAAj7huIaP5FFHLAhPYhQw&amp;usg=AFQjCNEHK4fSYHnw7fq9YdR2ebHcxiw-EQ" TargetMode="External"/><Relationship Id="rId13" Type="http://schemas.openxmlformats.org/officeDocument/2006/relationships/image" Target="../media/image14.jpeg"/><Relationship Id="rId3" Type="http://schemas.openxmlformats.org/officeDocument/2006/relationships/slideLayout" Target="../slideLayouts/slideLayout2.xml"/><Relationship Id="rId7" Type="http://schemas.openxmlformats.org/officeDocument/2006/relationships/image" Target="../media/image11.jpeg"/><Relationship Id="rId12" Type="http://schemas.openxmlformats.org/officeDocument/2006/relationships/hyperlink" Target="http://www.google.co.uk/url?url=http://www.badappreviews.com/iosapps/38436/plane-finder-live-flight-status-tracker/2&amp;rct=j&amp;frm=1&amp;q=&amp;esrc=s&amp;sa=U&amp;ei=XwQgVLTgO87LaKqlgugK&amp;ved=0CBgQ9QEwATgU&amp;sig2=Zc3dPWoc2DsO7R2t3pIL1Q&amp;usg=AFQjCNG2blYxLMB_WbsRDMaeDybZvSJHKg" TargetMode="External"/><Relationship Id="rId2" Type="http://schemas.openxmlformats.org/officeDocument/2006/relationships/audio" Target="../media/media17.m4a"/><Relationship Id="rId16" Type="http://schemas.openxmlformats.org/officeDocument/2006/relationships/image" Target="../media/image4.png"/><Relationship Id="rId1" Type="http://schemas.microsoft.com/office/2007/relationships/media" Target="../media/media17.m4a"/><Relationship Id="rId6" Type="http://schemas.openxmlformats.org/officeDocument/2006/relationships/hyperlink" Target="http://www.google.co.uk/url?url=http://www.bbc.co.uk/wales/raiseyourgame/sites/dedication/2012/pages/olympic_history.shtml&amp;rct=j&amp;frm=1&amp;q=&amp;esrc=s&amp;sa=U&amp;ei=SgMgVJPPNc_baMKWgvAM&amp;ved=0CBYQ9QEwAA&amp;sig2=SIOmGUOtMBz0WNMbyhK6TA&amp;usg=AFQjCNH9-hfTvOoTlyyGBIyYkwgAhk6_kQ" TargetMode="External"/><Relationship Id="rId11" Type="http://schemas.openxmlformats.org/officeDocument/2006/relationships/image" Target="../media/image13.jpeg"/><Relationship Id="rId5" Type="http://schemas.openxmlformats.org/officeDocument/2006/relationships/image" Target="../media/image10.jpeg"/><Relationship Id="rId15" Type="http://schemas.openxmlformats.org/officeDocument/2006/relationships/image" Target="../media/image15.jpeg"/><Relationship Id="rId10" Type="http://schemas.openxmlformats.org/officeDocument/2006/relationships/hyperlink" Target="http://www.google.co.uk/url?url=http://synoptos.com/learn-more/case-studies/case-study-united-nations/&amp;rct=j&amp;frm=1&amp;q=&amp;esrc=s&amp;sa=U&amp;ei=KgQgVOPlCMvvaOLQgbgF&amp;ved=0CBwQ9QEwAw&amp;sig2=RksqUeKCovoudq3FI0h6ig&amp;usg=AFQjCNGkXrwm6gJkn5bkF3DeVzom-dewpw" TargetMode="External"/><Relationship Id="rId4" Type="http://schemas.openxmlformats.org/officeDocument/2006/relationships/hyperlink" Target="http://www.google.co.uk/url?url=http://skynrg.com/eu-states-get-their-way-as-deal-struck-with-parliament-negotiators-to-continue-with-stop-the-clock/&amp;rct=j&amp;frm=1&amp;q=&amp;esrc=s&amp;sa=U&amp;ei=DgMgVJulMs_kaNvIgsAE&amp;ved=0CBYQ9QEwAA&amp;sig2=-dU0vEx9Fv1JKbRoX9v5Og&amp;usg=AFQjCNHIEihxS1G4x8pulNrsl5cED4mtrw" TargetMode="External"/><Relationship Id="rId9" Type="http://schemas.openxmlformats.org/officeDocument/2006/relationships/image" Target="../media/image12.jpeg"/><Relationship Id="rId14" Type="http://schemas.openxmlformats.org/officeDocument/2006/relationships/hyperlink" Target="http://www.google.co.uk/url?url=http://en.wikipedia.org/wiki/Ship&amp;rct=j&amp;frm=1&amp;q=&amp;esrc=s&amp;sa=U&amp;ei=_AQgVJmaEIXZaqvwgYAF&amp;ved=0CC4Q9QEwDDgU&amp;sig2=9YBUVWvXSY9YaPrhKZKnxA&amp;usg=AFQjCNHqJRgAfrfCuiJx1QKKx7--ZVesBg"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www.google.co.uk/url?url=http://www.thezimmail.co.zw/2014/08/05/world-bank-announces-200m-in-assistance-for-ebola/&amp;rct=j&amp;frm=1&amp;q=&amp;esrc=s&amp;sa=U&amp;ei=hwMgVPqaDtLOaPOJgOgF&amp;ved=0CCAQ9QEwBQ&amp;sig2=IAAj7huIaP5FFHLAhPYhQw&amp;usg=AFQjCNEHK4fSYHnw7fq9YdR2ebHcxiw-EQ" TargetMode="External"/><Relationship Id="rId13" Type="http://schemas.openxmlformats.org/officeDocument/2006/relationships/image" Target="../media/image14.jpeg"/><Relationship Id="rId3" Type="http://schemas.openxmlformats.org/officeDocument/2006/relationships/slideLayout" Target="../slideLayouts/slideLayout2.xml"/><Relationship Id="rId7" Type="http://schemas.openxmlformats.org/officeDocument/2006/relationships/image" Target="../media/image11.jpeg"/><Relationship Id="rId12" Type="http://schemas.openxmlformats.org/officeDocument/2006/relationships/hyperlink" Target="http://www.google.co.uk/url?url=http://www.badappreviews.com/iosapps/38436/plane-finder-live-flight-status-tracker/2&amp;rct=j&amp;frm=1&amp;q=&amp;esrc=s&amp;sa=U&amp;ei=XwQgVLTgO87LaKqlgugK&amp;ved=0CBgQ9QEwATgU&amp;sig2=Zc3dPWoc2DsO7R2t3pIL1Q&amp;usg=AFQjCNG2blYxLMB_WbsRDMaeDybZvSJHKg" TargetMode="External"/><Relationship Id="rId2" Type="http://schemas.openxmlformats.org/officeDocument/2006/relationships/audio" Target="../media/media18.m4a"/><Relationship Id="rId16" Type="http://schemas.openxmlformats.org/officeDocument/2006/relationships/image" Target="../media/image4.png"/><Relationship Id="rId1" Type="http://schemas.microsoft.com/office/2007/relationships/media" Target="../media/media18.m4a"/><Relationship Id="rId6" Type="http://schemas.openxmlformats.org/officeDocument/2006/relationships/hyperlink" Target="http://www.google.co.uk/url?url=http://www.bbc.co.uk/wales/raiseyourgame/sites/dedication/2012/pages/olympic_history.shtml&amp;rct=j&amp;frm=1&amp;q=&amp;esrc=s&amp;sa=U&amp;ei=SgMgVJPPNc_baMKWgvAM&amp;ved=0CBYQ9QEwAA&amp;sig2=SIOmGUOtMBz0WNMbyhK6TA&amp;usg=AFQjCNH9-hfTvOoTlyyGBIyYkwgAhk6_kQ" TargetMode="External"/><Relationship Id="rId11" Type="http://schemas.openxmlformats.org/officeDocument/2006/relationships/image" Target="../media/image13.jpeg"/><Relationship Id="rId5" Type="http://schemas.openxmlformats.org/officeDocument/2006/relationships/image" Target="../media/image10.jpeg"/><Relationship Id="rId15" Type="http://schemas.openxmlformats.org/officeDocument/2006/relationships/image" Target="../media/image15.jpeg"/><Relationship Id="rId10" Type="http://schemas.openxmlformats.org/officeDocument/2006/relationships/hyperlink" Target="http://www.google.co.uk/url?url=http://synoptos.com/learn-more/case-studies/case-study-united-nations/&amp;rct=j&amp;frm=1&amp;q=&amp;esrc=s&amp;sa=U&amp;ei=KgQgVOPlCMvvaOLQgbgF&amp;ved=0CBwQ9QEwAw&amp;sig2=RksqUeKCovoudq3FI0h6ig&amp;usg=AFQjCNGkXrwm6gJkn5bkF3DeVzom-dewpw" TargetMode="External"/><Relationship Id="rId4" Type="http://schemas.openxmlformats.org/officeDocument/2006/relationships/hyperlink" Target="http://www.google.co.uk/url?url=http://skynrg.com/eu-states-get-their-way-as-deal-struck-with-parliament-negotiators-to-continue-with-stop-the-clock/&amp;rct=j&amp;frm=1&amp;q=&amp;esrc=s&amp;sa=U&amp;ei=DgMgVJulMs_kaNvIgsAE&amp;ved=0CBYQ9QEwAA&amp;sig2=-dU0vEx9Fv1JKbRoX9v5Og&amp;usg=AFQjCNHIEihxS1G4x8pulNrsl5cED4mtrw" TargetMode="External"/><Relationship Id="rId9" Type="http://schemas.openxmlformats.org/officeDocument/2006/relationships/image" Target="../media/image12.jpeg"/><Relationship Id="rId14" Type="http://schemas.openxmlformats.org/officeDocument/2006/relationships/hyperlink" Target="http://www.google.co.uk/url?url=http://en.wikipedia.org/wiki/Ship&amp;rct=j&amp;frm=1&amp;q=&amp;esrc=s&amp;sa=U&amp;ei=_AQgVJmaEIXZaqvwgYAF&amp;ved=0CC4Q9QEwDDgU&amp;sig2=9YBUVWvXSY9YaPrhKZKnxA&amp;usg=AFQjCNHqJRgAfrfCuiJx1QKKx7--ZVesBg"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www.google.co.uk/url?url=http://www.thezimmail.co.zw/2014/08/05/world-bank-announces-200m-in-assistance-for-ebola/&amp;rct=j&amp;frm=1&amp;q=&amp;esrc=s&amp;sa=U&amp;ei=hwMgVPqaDtLOaPOJgOgF&amp;ved=0CCAQ9QEwBQ&amp;sig2=IAAj7huIaP5FFHLAhPYhQw&amp;usg=AFQjCNEHK4fSYHnw7fq9YdR2ebHcxiw-EQ" TargetMode="External"/><Relationship Id="rId13" Type="http://schemas.openxmlformats.org/officeDocument/2006/relationships/image" Target="../media/image14.jpeg"/><Relationship Id="rId3" Type="http://schemas.openxmlformats.org/officeDocument/2006/relationships/slideLayout" Target="../slideLayouts/slideLayout2.xml"/><Relationship Id="rId7" Type="http://schemas.openxmlformats.org/officeDocument/2006/relationships/image" Target="../media/image11.jpeg"/><Relationship Id="rId12" Type="http://schemas.openxmlformats.org/officeDocument/2006/relationships/hyperlink" Target="http://www.google.co.uk/url?url=http://www.badappreviews.com/iosapps/38436/plane-finder-live-flight-status-tracker/2&amp;rct=j&amp;frm=1&amp;q=&amp;esrc=s&amp;sa=U&amp;ei=XwQgVLTgO87LaKqlgugK&amp;ved=0CBgQ9QEwATgU&amp;sig2=Zc3dPWoc2DsO7R2t3pIL1Q&amp;usg=AFQjCNG2blYxLMB_WbsRDMaeDybZvSJHKg" TargetMode="External"/><Relationship Id="rId2" Type="http://schemas.openxmlformats.org/officeDocument/2006/relationships/audio" Target="../media/media19.m4a"/><Relationship Id="rId16" Type="http://schemas.openxmlformats.org/officeDocument/2006/relationships/image" Target="../media/image4.png"/><Relationship Id="rId1" Type="http://schemas.microsoft.com/office/2007/relationships/media" Target="../media/media19.m4a"/><Relationship Id="rId6" Type="http://schemas.openxmlformats.org/officeDocument/2006/relationships/hyperlink" Target="http://www.google.co.uk/url?url=http://www.bbc.co.uk/wales/raiseyourgame/sites/dedication/2012/pages/olympic_history.shtml&amp;rct=j&amp;frm=1&amp;q=&amp;esrc=s&amp;sa=U&amp;ei=SgMgVJPPNc_baMKWgvAM&amp;ved=0CBYQ9QEwAA&amp;sig2=SIOmGUOtMBz0WNMbyhK6TA&amp;usg=AFQjCNH9-hfTvOoTlyyGBIyYkwgAhk6_kQ" TargetMode="External"/><Relationship Id="rId11" Type="http://schemas.openxmlformats.org/officeDocument/2006/relationships/image" Target="../media/image13.jpeg"/><Relationship Id="rId5" Type="http://schemas.openxmlformats.org/officeDocument/2006/relationships/image" Target="../media/image10.jpeg"/><Relationship Id="rId15" Type="http://schemas.openxmlformats.org/officeDocument/2006/relationships/image" Target="../media/image15.jpeg"/><Relationship Id="rId10" Type="http://schemas.openxmlformats.org/officeDocument/2006/relationships/hyperlink" Target="http://www.google.co.uk/url?url=http://synoptos.com/learn-more/case-studies/case-study-united-nations/&amp;rct=j&amp;frm=1&amp;q=&amp;esrc=s&amp;sa=U&amp;ei=KgQgVOPlCMvvaOLQgbgF&amp;ved=0CBwQ9QEwAw&amp;sig2=RksqUeKCovoudq3FI0h6ig&amp;usg=AFQjCNGkXrwm6gJkn5bkF3DeVzom-dewpw" TargetMode="External"/><Relationship Id="rId4" Type="http://schemas.openxmlformats.org/officeDocument/2006/relationships/hyperlink" Target="http://www.google.co.uk/url?url=http://skynrg.com/eu-states-get-their-way-as-deal-struck-with-parliament-negotiators-to-continue-with-stop-the-clock/&amp;rct=j&amp;frm=1&amp;q=&amp;esrc=s&amp;sa=U&amp;ei=DgMgVJulMs_kaNvIgsAE&amp;ved=0CBYQ9QEwAA&amp;sig2=-dU0vEx9Fv1JKbRoX9v5Og&amp;usg=AFQjCNHIEihxS1G4x8pulNrsl5cED4mtrw" TargetMode="External"/><Relationship Id="rId9" Type="http://schemas.openxmlformats.org/officeDocument/2006/relationships/image" Target="../media/image12.jpeg"/><Relationship Id="rId14" Type="http://schemas.openxmlformats.org/officeDocument/2006/relationships/hyperlink" Target="http://www.google.co.uk/url?url=http://en.wikipedia.org/wiki/Ship&amp;rct=j&amp;frm=1&amp;q=&amp;esrc=s&amp;sa=U&amp;ei=_AQgVJmaEIXZaqvwgYAF&amp;ved=0CC4Q9QEwDDgU&amp;sig2=9YBUVWvXSY9YaPrhKZKnxA&amp;usg=AFQjCNHqJRgAfrfCuiJx1QKKx7--ZVesBg"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hyperlink" Target="http://www.google.co.uk/url?url=http://www.thezimmail.co.zw/2014/08/05/world-bank-announces-200m-in-assistance-for-ebola/&amp;rct=j&amp;frm=1&amp;q=&amp;esrc=s&amp;sa=U&amp;ei=hwMgVPqaDtLOaPOJgOgF&amp;ved=0CCAQ9QEwBQ&amp;sig2=IAAj7huIaP5FFHLAhPYhQw&amp;usg=AFQjCNEHK4fSYHnw7fq9YdR2ebHcxiw-EQ" TargetMode="External"/><Relationship Id="rId13" Type="http://schemas.openxmlformats.org/officeDocument/2006/relationships/image" Target="../media/image14.jpeg"/><Relationship Id="rId3" Type="http://schemas.openxmlformats.org/officeDocument/2006/relationships/slideLayout" Target="../slideLayouts/slideLayout2.xml"/><Relationship Id="rId7" Type="http://schemas.openxmlformats.org/officeDocument/2006/relationships/image" Target="../media/image11.jpeg"/><Relationship Id="rId12" Type="http://schemas.openxmlformats.org/officeDocument/2006/relationships/hyperlink" Target="http://www.google.co.uk/url?url=http://www.badappreviews.com/iosapps/38436/plane-finder-live-flight-status-tracker/2&amp;rct=j&amp;frm=1&amp;q=&amp;esrc=s&amp;sa=U&amp;ei=XwQgVLTgO87LaKqlgugK&amp;ved=0CBgQ9QEwATgU&amp;sig2=Zc3dPWoc2DsO7R2t3pIL1Q&amp;usg=AFQjCNG2blYxLMB_WbsRDMaeDybZvSJHKg" TargetMode="External"/><Relationship Id="rId2" Type="http://schemas.openxmlformats.org/officeDocument/2006/relationships/audio" Target="../media/media20.m4a"/><Relationship Id="rId16" Type="http://schemas.openxmlformats.org/officeDocument/2006/relationships/image" Target="../media/image4.png"/><Relationship Id="rId1" Type="http://schemas.microsoft.com/office/2007/relationships/media" Target="../media/media20.m4a"/><Relationship Id="rId6" Type="http://schemas.openxmlformats.org/officeDocument/2006/relationships/hyperlink" Target="http://www.google.co.uk/url?url=http://www.bbc.co.uk/wales/raiseyourgame/sites/dedication/2012/pages/olympic_history.shtml&amp;rct=j&amp;frm=1&amp;q=&amp;esrc=s&amp;sa=U&amp;ei=SgMgVJPPNc_baMKWgvAM&amp;ved=0CBYQ9QEwAA&amp;sig2=SIOmGUOtMBz0WNMbyhK6TA&amp;usg=AFQjCNH9-hfTvOoTlyyGBIyYkwgAhk6_kQ" TargetMode="External"/><Relationship Id="rId11" Type="http://schemas.openxmlformats.org/officeDocument/2006/relationships/image" Target="../media/image13.jpeg"/><Relationship Id="rId5" Type="http://schemas.openxmlformats.org/officeDocument/2006/relationships/image" Target="../media/image10.jpeg"/><Relationship Id="rId15" Type="http://schemas.openxmlformats.org/officeDocument/2006/relationships/image" Target="../media/image15.jpeg"/><Relationship Id="rId10" Type="http://schemas.openxmlformats.org/officeDocument/2006/relationships/hyperlink" Target="http://www.google.co.uk/url?url=http://synoptos.com/learn-more/case-studies/case-study-united-nations/&amp;rct=j&amp;frm=1&amp;q=&amp;esrc=s&amp;sa=U&amp;ei=KgQgVOPlCMvvaOLQgbgF&amp;ved=0CBwQ9QEwAw&amp;sig2=RksqUeKCovoudq3FI0h6ig&amp;usg=AFQjCNGkXrwm6gJkn5bkF3DeVzom-dewpw" TargetMode="External"/><Relationship Id="rId4" Type="http://schemas.openxmlformats.org/officeDocument/2006/relationships/hyperlink" Target="http://www.google.co.uk/url?url=http://skynrg.com/eu-states-get-their-way-as-deal-struck-with-parliament-negotiators-to-continue-with-stop-the-clock/&amp;rct=j&amp;frm=1&amp;q=&amp;esrc=s&amp;sa=U&amp;ei=DgMgVJulMs_kaNvIgsAE&amp;ved=0CBYQ9QEwAA&amp;sig2=-dU0vEx9Fv1JKbRoX9v5Og&amp;usg=AFQjCNHIEihxS1G4x8pulNrsl5cED4mtrw" TargetMode="External"/><Relationship Id="rId9" Type="http://schemas.openxmlformats.org/officeDocument/2006/relationships/image" Target="../media/image12.jpeg"/><Relationship Id="rId14" Type="http://schemas.openxmlformats.org/officeDocument/2006/relationships/hyperlink" Target="http://www.google.co.uk/url?url=http://en.wikipedia.org/wiki/Ship&amp;rct=j&amp;frm=1&amp;q=&amp;esrc=s&amp;sa=U&amp;ei=_AQgVJmaEIXZaqvwgYAF&amp;ved=0CC4Q9QEwDDgU&amp;sig2=9YBUVWvXSY9YaPrhKZKnxA&amp;usg=AFQjCNHqJRgAfrfCuiJx1QKKx7--ZVesBg"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www.google.co.uk/url?url=http://www.thezimmail.co.zw/2014/08/05/world-bank-announces-200m-in-assistance-for-ebola/&amp;rct=j&amp;frm=1&amp;q=&amp;esrc=s&amp;sa=U&amp;ei=hwMgVPqaDtLOaPOJgOgF&amp;ved=0CCAQ9QEwBQ&amp;sig2=IAAj7huIaP5FFHLAhPYhQw&amp;usg=AFQjCNEHK4fSYHnw7fq9YdR2ebHcxiw-EQ" TargetMode="External"/><Relationship Id="rId13" Type="http://schemas.openxmlformats.org/officeDocument/2006/relationships/image" Target="../media/image14.jpeg"/><Relationship Id="rId3" Type="http://schemas.openxmlformats.org/officeDocument/2006/relationships/slideLayout" Target="../slideLayouts/slideLayout2.xml"/><Relationship Id="rId7" Type="http://schemas.openxmlformats.org/officeDocument/2006/relationships/image" Target="../media/image11.jpeg"/><Relationship Id="rId12" Type="http://schemas.openxmlformats.org/officeDocument/2006/relationships/hyperlink" Target="http://www.google.co.uk/url?url=http://www.badappreviews.com/iosapps/38436/plane-finder-live-flight-status-tracker/2&amp;rct=j&amp;frm=1&amp;q=&amp;esrc=s&amp;sa=U&amp;ei=XwQgVLTgO87LaKqlgugK&amp;ved=0CBgQ9QEwATgU&amp;sig2=Zc3dPWoc2DsO7R2t3pIL1Q&amp;usg=AFQjCNG2blYxLMB_WbsRDMaeDybZvSJHKg" TargetMode="External"/><Relationship Id="rId2" Type="http://schemas.openxmlformats.org/officeDocument/2006/relationships/audio" Target="../media/media21.m4a"/><Relationship Id="rId16" Type="http://schemas.openxmlformats.org/officeDocument/2006/relationships/image" Target="../media/image4.png"/><Relationship Id="rId1" Type="http://schemas.microsoft.com/office/2007/relationships/media" Target="../media/media21.m4a"/><Relationship Id="rId6" Type="http://schemas.openxmlformats.org/officeDocument/2006/relationships/hyperlink" Target="http://www.google.co.uk/url?url=http://www.bbc.co.uk/wales/raiseyourgame/sites/dedication/2012/pages/olympic_history.shtml&amp;rct=j&amp;frm=1&amp;q=&amp;esrc=s&amp;sa=U&amp;ei=SgMgVJPPNc_baMKWgvAM&amp;ved=0CBYQ9QEwAA&amp;sig2=SIOmGUOtMBz0WNMbyhK6TA&amp;usg=AFQjCNH9-hfTvOoTlyyGBIyYkwgAhk6_kQ" TargetMode="External"/><Relationship Id="rId11" Type="http://schemas.openxmlformats.org/officeDocument/2006/relationships/image" Target="../media/image13.jpeg"/><Relationship Id="rId5" Type="http://schemas.openxmlformats.org/officeDocument/2006/relationships/image" Target="../media/image10.jpeg"/><Relationship Id="rId15" Type="http://schemas.openxmlformats.org/officeDocument/2006/relationships/image" Target="../media/image15.jpeg"/><Relationship Id="rId10" Type="http://schemas.openxmlformats.org/officeDocument/2006/relationships/hyperlink" Target="http://www.google.co.uk/url?url=http://synoptos.com/learn-more/case-studies/case-study-united-nations/&amp;rct=j&amp;frm=1&amp;q=&amp;esrc=s&amp;sa=U&amp;ei=KgQgVOPlCMvvaOLQgbgF&amp;ved=0CBwQ9QEwAw&amp;sig2=RksqUeKCovoudq3FI0h6ig&amp;usg=AFQjCNGkXrwm6gJkn5bkF3DeVzom-dewpw" TargetMode="External"/><Relationship Id="rId4" Type="http://schemas.openxmlformats.org/officeDocument/2006/relationships/hyperlink" Target="http://www.google.co.uk/url?url=http://skynrg.com/eu-states-get-their-way-as-deal-struck-with-parliament-negotiators-to-continue-with-stop-the-clock/&amp;rct=j&amp;frm=1&amp;q=&amp;esrc=s&amp;sa=U&amp;ei=DgMgVJulMs_kaNvIgsAE&amp;ved=0CBYQ9QEwAA&amp;sig2=-dU0vEx9Fv1JKbRoX9v5Og&amp;usg=AFQjCNHIEihxS1G4x8pulNrsl5cED4mtrw" TargetMode="External"/><Relationship Id="rId9" Type="http://schemas.openxmlformats.org/officeDocument/2006/relationships/image" Target="../media/image12.jpeg"/><Relationship Id="rId14" Type="http://schemas.openxmlformats.org/officeDocument/2006/relationships/hyperlink" Target="http://www.google.co.uk/url?url=http://en.wikipedia.org/wiki/Ship&amp;rct=j&amp;frm=1&amp;q=&amp;esrc=s&amp;sa=U&amp;ei=_AQgVJmaEIXZaqvwgYAF&amp;ved=0CC4Q9QEwDDgU&amp;sig2=9YBUVWvXSY9YaPrhKZKnxA&amp;usg=AFQjCNHqJRgAfrfCuiJx1QKKx7--ZVesBg" TargetMode="Externa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png"/><Relationship Id="rId5" Type="http://schemas.openxmlformats.org/officeDocument/2006/relationships/image" Target="../media/image16.jpeg"/><Relationship Id="rId4" Type="http://schemas.openxmlformats.org/officeDocument/2006/relationships/hyperlink" Target="http://www.google.co.uk/url?url=http://theenvironmentinseychelles.blogspot.com/2012/08/publish-and-perish-radical-rethink-of.html&amp;rct=j&amp;frm=1&amp;q=&amp;esrc=s&amp;sa=U&amp;ei=0QwgVPnAEdLOaPOJgOgF&amp;ved=0CBoQ9QEwAg&amp;sig2=qNw5NUPdkEwnsBjz8XwHVw&amp;usg=AFQjCNHPB0QEnajJzRaAPUjHLOpkHl9Spg" TargetMode="Externa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png"/><Relationship Id="rId5" Type="http://schemas.openxmlformats.org/officeDocument/2006/relationships/image" Target="../media/image16.jpeg"/><Relationship Id="rId4" Type="http://schemas.openxmlformats.org/officeDocument/2006/relationships/hyperlink" Target="http://www.google.co.uk/url?url=http://theenvironmentinseychelles.blogspot.com/2012/08/publish-and-perish-radical-rethink-of.html&amp;rct=j&amp;frm=1&amp;q=&amp;esrc=s&amp;sa=U&amp;ei=0QwgVPnAEdLOaPOJgOgF&amp;ved=0CBoQ9QEwAg&amp;sig2=qNw5NUPdkEwnsBjz8XwHVw&amp;usg=AFQjCNHPB0QEnajJzRaAPUjHLOpkHl9Spg" TargetMode="Externa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png"/><Relationship Id="rId5" Type="http://schemas.openxmlformats.org/officeDocument/2006/relationships/image" Target="../media/image17.jpeg"/><Relationship Id="rId4" Type="http://schemas.openxmlformats.org/officeDocument/2006/relationships/hyperlink" Target="http://www.google.co.uk/url?url=http://nassergorsi.blogspot.com/2014/02/normal-0-false-false-false-en-us-x-none_8.html&amp;rct=j&amp;frm=1&amp;q=&amp;esrc=s&amp;sa=U&amp;ei=3A4gVPirB5DsaPP7gqgH&amp;ved=0CDwQ9QEwEw&amp;sig2=hSvADflk-vqYNWgW2sUgVA&amp;usg=AFQjCNFF_wMJYbNybhehvvZC9MT9d8zcUA" TargetMode="Externa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4.png"/><Relationship Id="rId5" Type="http://schemas.openxmlformats.org/officeDocument/2006/relationships/image" Target="../media/image17.jpeg"/><Relationship Id="rId4" Type="http://schemas.openxmlformats.org/officeDocument/2006/relationships/hyperlink" Target="http://www.google.co.uk/url?url=http://nassergorsi.blogspot.com/2014/02/normal-0-false-false-false-en-us-x-none_8.html&amp;rct=j&amp;frm=1&amp;q=&amp;esrc=s&amp;sa=U&amp;ei=3A4gVPirB5DsaPP7gqgH&amp;ved=0CDwQ9QEwEw&amp;sig2=hSvADflk-vqYNWgW2sUgVA&amp;usg=AFQjCNFF_wMJYbNybhehvvZC9MT9d8zcUA"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8.jpe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hyperlink" Target="http://www.google.co.uk/url?url=http://apostolosmakrides.blogspot.com/2010/11/what-is-toefl-test.html&amp;rct=j&amp;frm=1&amp;q=&amp;esrc=s&amp;sa=U&amp;ei=GhEgVIOwC8SVapCegSA&amp;ved=0CBYQ9QEwAA&amp;sig2=H_FAPa2xoeawt_NWpHD3VA&amp;usg=AFQjCNHUvHkFR2RAGiQmNqc3adkYDQDfJg" TargetMode="External"/><Relationship Id="rId5" Type="http://schemas.openxmlformats.org/officeDocument/2006/relationships/image" Target="../media/image17.jpeg"/><Relationship Id="rId4" Type="http://schemas.openxmlformats.org/officeDocument/2006/relationships/hyperlink" Target="http://www.google.co.uk/url?url=http://nassergorsi.blogspot.com/2014/02/normal-0-false-false-false-en-us-x-none_8.html&amp;rct=j&amp;frm=1&amp;q=&amp;esrc=s&amp;sa=U&amp;ei=3A4gVPirB5DsaPP7gqgH&amp;ved=0CDwQ9QEwEw&amp;sig2=hSvADflk-vqYNWgW2sUgVA&amp;usg=AFQjCNFF_wMJYbNybhehvvZC9MT9d8zcUA" TargetMode="Externa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notesSlide" Target="../notesSlides/notesSlide2.xml"/><Relationship Id="rId9"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hyperlink" Target="http://www.google.co.uk/url?url=http://www.proprofs.com/flashcards/cardshowall.php?title%3Dessential-basics-phrases-in-bulgarian-basics&amp;rct=j&amp;frm=1&amp;q=&amp;esrc=s&amp;sa=U&amp;ei=ciAgVMqJK4fvaNfLgMgD&amp;ved=0CBgQ9QEwAQ&amp;sig2=YCXTULX-xcywIRssfOckpQ&amp;usg=AFQjCNH88m9Omm9qnZCLPzxHC698HblThg" TargetMode="Externa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4.png"/><Relationship Id="rId5" Type="http://schemas.openxmlformats.org/officeDocument/2006/relationships/image" Target="../media/image23.jpeg"/><Relationship Id="rId4" Type="http://schemas.openxmlformats.org/officeDocument/2006/relationships/notesSlide" Target="../notesSlides/notesSlide4.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4.png"/><Relationship Id="rId5" Type="http://schemas.openxmlformats.org/officeDocument/2006/relationships/image" Target="../media/image24.png"/><Relationship Id="rId4" Type="http://schemas.openxmlformats.org/officeDocument/2006/relationships/notesSlide" Target="../notesSlides/notesSlide5.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4.png"/><Relationship Id="rId5" Type="http://schemas.openxmlformats.org/officeDocument/2006/relationships/image" Target="../media/image25.png"/><Relationship Id="rId4" Type="http://schemas.openxmlformats.org/officeDocument/2006/relationships/notesSlide" Target="../notesSlides/notesSlide6.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4.png"/><Relationship Id="rId5" Type="http://schemas.openxmlformats.org/officeDocument/2006/relationships/image" Target="../media/image26.jpeg"/><Relationship Id="rId4" Type="http://schemas.openxmlformats.org/officeDocument/2006/relationships/notesSlide" Target="../notesSlides/notesSlide8.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4.png"/><Relationship Id="rId4" Type="http://schemas.openxmlformats.org/officeDocument/2006/relationships/notesSlide" Target="../notesSlides/notesSlide9.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hyperlink" Target="http://www.google.co.uk/url?url=http://www.proprofs.com/flashcards/cardshowall.php?title%3Dessential-basics-phrases-in-bulgarian-basics&amp;rct=j&amp;frm=1&amp;q=&amp;esrc=s&amp;sa=U&amp;ei=ciAgVMqJK4fvaNfLgMgD&amp;ved=0CBgQ9QEwAQ&amp;sig2=YCXTULX-xcywIRssfOckpQ&amp;usg=AFQjCNH88m9Omm9qnZCLPzxHC698HblThg" TargetMode="External"/></Relationships>
</file>

<file path=ppt/slides/_rels/slide4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40.m4a"/><Relationship Id="rId7" Type="http://schemas.openxmlformats.org/officeDocument/2006/relationships/image" Target="../media/image27.wmf"/><Relationship Id="rId2" Type="http://schemas.microsoft.com/office/2007/relationships/media" Target="../media/media40.m4a"/><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41.m4a"/><Relationship Id="rId7" Type="http://schemas.openxmlformats.org/officeDocument/2006/relationships/image" Target="../media/image28.wmf"/><Relationship Id="rId2" Type="http://schemas.microsoft.com/office/2007/relationships/media" Target="../media/media41.m4a"/><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42.m4a"/><Relationship Id="rId7" Type="http://schemas.openxmlformats.org/officeDocument/2006/relationships/image" Target="../media/image29.wmf"/><Relationship Id="rId2" Type="http://schemas.microsoft.com/office/2007/relationships/media" Target="../media/media42.m4a"/><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43.m4a"/><Relationship Id="rId7" Type="http://schemas.openxmlformats.org/officeDocument/2006/relationships/image" Target="../media/image30.emf"/><Relationship Id="rId2" Type="http://schemas.microsoft.com/office/2007/relationships/media" Target="../media/media43.m4a"/><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4.png"/><Relationship Id="rId5" Type="http://schemas.openxmlformats.org/officeDocument/2006/relationships/image" Target="../media/image25.png"/><Relationship Id="rId4" Type="http://schemas.openxmlformats.org/officeDocument/2006/relationships/notesSlide" Target="../notesSlides/notesSlide18.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4.png"/><Relationship Id="rId5" Type="http://schemas.openxmlformats.org/officeDocument/2006/relationships/image" Target="../media/image32.png"/><Relationship Id="rId4" Type="http://schemas.openxmlformats.org/officeDocument/2006/relationships/image" Target="../media/image31.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4.png"/><Relationship Id="rId5" Type="http://schemas.openxmlformats.org/officeDocument/2006/relationships/image" Target="../media/image32.png"/><Relationship Id="rId4" Type="http://schemas.openxmlformats.org/officeDocument/2006/relationships/image" Target="../media/image31.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4.png"/><Relationship Id="rId4" Type="http://schemas.openxmlformats.org/officeDocument/2006/relationships/image" Target="../media/image33.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4.png"/><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hyperlink" Target="http://www.google.co.uk/url?url=http://www.proprofs.com/flashcards/cardshowall.php?title%3Dessential-basics-phrases-in-bulgarian-basics&amp;rct=j&amp;frm=1&amp;q=&amp;esrc=s&amp;sa=U&amp;ei=ciAgVMqJK4fvaNfLgMgD&amp;ved=0CBgQ9QEwAQ&amp;sig2=YCXTULX-xcywIRssfOckpQ&amp;usg=AFQjCNH88m9Omm9qnZCLPzxHC698HblThg" TargetMode="Externa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m4a"/><Relationship Id="rId1" Type="http://schemas.microsoft.com/office/2007/relationships/media" Target="../media/media50.m4a"/><Relationship Id="rId5" Type="http://schemas.openxmlformats.org/officeDocument/2006/relationships/image" Target="../media/image4.png"/><Relationship Id="rId4" Type="http://schemas.openxmlformats.org/officeDocument/2006/relationships/image" Target="../media/image35.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m4a"/><Relationship Id="rId1" Type="http://schemas.microsoft.com/office/2007/relationships/media" Target="../media/media51.m4a"/><Relationship Id="rId5" Type="http://schemas.openxmlformats.org/officeDocument/2006/relationships/image" Target="../media/image4.png"/><Relationship Id="rId4" Type="http://schemas.openxmlformats.org/officeDocument/2006/relationships/image" Target="../media/image36.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4.png"/><Relationship Id="rId5" Type="http://schemas.openxmlformats.org/officeDocument/2006/relationships/image" Target="../media/image37.jpeg"/><Relationship Id="rId4" Type="http://schemas.openxmlformats.org/officeDocument/2006/relationships/notesSlide" Target="../notesSlides/notesSlide19.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image" Target="../media/image4.png"/><Relationship Id="rId5" Type="http://schemas.openxmlformats.org/officeDocument/2006/relationships/image" Target="../media/image38.jpeg"/><Relationship Id="rId4" Type="http://schemas.openxmlformats.org/officeDocument/2006/relationships/notesSlide" Target="../notesSlides/notesSlide20.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4.m4a"/><Relationship Id="rId1" Type="http://schemas.microsoft.com/office/2007/relationships/media" Target="../media/media54.m4a"/><Relationship Id="rId5" Type="http://schemas.openxmlformats.org/officeDocument/2006/relationships/image" Target="../media/image4.png"/><Relationship Id="rId4" Type="http://schemas.openxmlformats.org/officeDocument/2006/relationships/notesSlide" Target="../notesSlides/notesSlide21.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5.m4a"/><Relationship Id="rId1" Type="http://schemas.microsoft.com/office/2007/relationships/media" Target="../media/media55.m4a"/><Relationship Id="rId6" Type="http://schemas.openxmlformats.org/officeDocument/2006/relationships/image" Target="../media/image4.png"/><Relationship Id="rId5" Type="http://schemas.openxmlformats.org/officeDocument/2006/relationships/image" Target="../media/image39.png"/><Relationship Id="rId4" Type="http://schemas.openxmlformats.org/officeDocument/2006/relationships/notesSlide" Target="../notesSlides/notesSlide22.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6.m4a"/><Relationship Id="rId1" Type="http://schemas.microsoft.com/office/2007/relationships/media" Target="../media/media56.m4a"/><Relationship Id="rId5" Type="http://schemas.openxmlformats.org/officeDocument/2006/relationships/image" Target="../media/image4.png"/><Relationship Id="rId4" Type="http://schemas.openxmlformats.org/officeDocument/2006/relationships/notesSlide" Target="../notesSlides/notesSlide23.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7.m4a"/><Relationship Id="rId1" Type="http://schemas.microsoft.com/office/2007/relationships/media" Target="../media/media57.m4a"/><Relationship Id="rId5" Type="http://schemas.openxmlformats.org/officeDocument/2006/relationships/image" Target="../media/image4.png"/><Relationship Id="rId4" Type="http://schemas.openxmlformats.org/officeDocument/2006/relationships/notesSlide" Target="../notesSlides/notesSlide24.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8.m4a"/><Relationship Id="rId1" Type="http://schemas.microsoft.com/office/2007/relationships/media" Target="../media/media58.m4a"/><Relationship Id="rId5" Type="http://schemas.openxmlformats.org/officeDocument/2006/relationships/image" Target="../media/image4.png"/><Relationship Id="rId4" Type="http://schemas.openxmlformats.org/officeDocument/2006/relationships/notesSlide" Target="../notesSlides/notesSlide25.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9.m4a"/><Relationship Id="rId1" Type="http://schemas.microsoft.com/office/2007/relationships/media" Target="../media/media59.m4a"/><Relationship Id="rId5" Type="http://schemas.openxmlformats.org/officeDocument/2006/relationships/image" Target="../media/image4.png"/><Relationship Id="rId4" Type="http://schemas.openxmlformats.org/officeDocument/2006/relationships/notesSlide" Target="../notesSlides/notesSlide26.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hyperlink" Target="http://www.google.co.uk/url?url=http://www.proprofs.com/flashcards/cardshowall.php?title%3Dessential-basics-phrases-in-bulgarian-basics&amp;rct=j&amp;frm=1&amp;q=&amp;esrc=s&amp;sa=U&amp;ei=ciAgVMqJK4fvaNfLgMgD&amp;ved=0CBgQ9QEwAQ&amp;sig2=YCXTULX-xcywIRssfOckpQ&amp;usg=AFQjCNH88m9Omm9qnZCLPzxHC698HblThg" TargetMode="Externa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0.m4a"/><Relationship Id="rId1" Type="http://schemas.microsoft.com/office/2007/relationships/media" Target="../media/media60.m4a"/><Relationship Id="rId5" Type="http://schemas.openxmlformats.org/officeDocument/2006/relationships/image" Target="../media/image4.png"/><Relationship Id="rId4" Type="http://schemas.openxmlformats.org/officeDocument/2006/relationships/notesSlide" Target="../notesSlides/notesSlide27.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1.m4a"/><Relationship Id="rId1" Type="http://schemas.microsoft.com/office/2007/relationships/media" Target="../media/media61.m4a"/><Relationship Id="rId5" Type="http://schemas.openxmlformats.org/officeDocument/2006/relationships/image" Target="../media/image4.png"/><Relationship Id="rId4" Type="http://schemas.openxmlformats.org/officeDocument/2006/relationships/notesSlide" Target="../notesSlides/notesSlide28.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2.m4a"/><Relationship Id="rId1" Type="http://schemas.microsoft.com/office/2007/relationships/media" Target="../media/media62.m4a"/><Relationship Id="rId5" Type="http://schemas.openxmlformats.org/officeDocument/2006/relationships/image" Target="../media/image4.png"/><Relationship Id="rId4" Type="http://schemas.openxmlformats.org/officeDocument/2006/relationships/notesSlide" Target="../notesSlides/notesSlide29.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3.m4a"/><Relationship Id="rId1" Type="http://schemas.microsoft.com/office/2007/relationships/media" Target="../media/media63.m4a"/><Relationship Id="rId5" Type="http://schemas.openxmlformats.org/officeDocument/2006/relationships/image" Target="../media/image4.png"/><Relationship Id="rId4" Type="http://schemas.openxmlformats.org/officeDocument/2006/relationships/notesSlide" Target="../notesSlides/notesSlide30.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4.m4a"/><Relationship Id="rId1" Type="http://schemas.microsoft.com/office/2007/relationships/media" Target="../media/media64.m4a"/><Relationship Id="rId5" Type="http://schemas.openxmlformats.org/officeDocument/2006/relationships/image" Target="../media/image4.png"/><Relationship Id="rId4" Type="http://schemas.openxmlformats.org/officeDocument/2006/relationships/notesSlide" Target="../notesSlides/notesSlide31.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5.m4a"/><Relationship Id="rId1" Type="http://schemas.microsoft.com/office/2007/relationships/media" Target="../media/media65.m4a"/><Relationship Id="rId5" Type="http://schemas.openxmlformats.org/officeDocument/2006/relationships/image" Target="../media/image4.png"/><Relationship Id="rId4" Type="http://schemas.openxmlformats.org/officeDocument/2006/relationships/notesSlide" Target="../notesSlides/notesSlide32.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6.m4a"/><Relationship Id="rId1" Type="http://schemas.microsoft.com/office/2007/relationships/media" Target="../media/media66.m4a"/><Relationship Id="rId5" Type="http://schemas.openxmlformats.org/officeDocument/2006/relationships/image" Target="../media/image4.png"/><Relationship Id="rId4" Type="http://schemas.openxmlformats.org/officeDocument/2006/relationships/notesSlide" Target="../notesSlides/notesSlide33.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7.m4a"/><Relationship Id="rId1" Type="http://schemas.microsoft.com/office/2007/relationships/media" Target="../media/media67.m4a"/><Relationship Id="rId5" Type="http://schemas.openxmlformats.org/officeDocument/2006/relationships/image" Target="../media/image4.png"/><Relationship Id="rId4" Type="http://schemas.openxmlformats.org/officeDocument/2006/relationships/notesSlide" Target="../notesSlides/notesSlide34.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8.m4a"/><Relationship Id="rId1" Type="http://schemas.microsoft.com/office/2007/relationships/media" Target="../media/media68.m4a"/><Relationship Id="rId5" Type="http://schemas.openxmlformats.org/officeDocument/2006/relationships/image" Target="../media/image4.png"/><Relationship Id="rId4" Type="http://schemas.openxmlformats.org/officeDocument/2006/relationships/notesSlide" Target="../notesSlides/notesSlide35.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9.m4a"/><Relationship Id="rId1" Type="http://schemas.microsoft.com/office/2007/relationships/media" Target="../media/media69.m4a"/><Relationship Id="rId5" Type="http://schemas.openxmlformats.org/officeDocument/2006/relationships/image" Target="../media/image4.png"/><Relationship Id="rId4" Type="http://schemas.openxmlformats.org/officeDocument/2006/relationships/notesSlide" Target="../notesSlides/notesSlide3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hyperlink" Target="http://www.google.co.uk/url?url=http://www.proprofs.com/flashcards/cardshowall.php?title%3Dessential-basics-phrases-in-bulgarian-basics&amp;rct=j&amp;frm=1&amp;q=&amp;esrc=s&amp;sa=U&amp;ei=ciAgVMqJK4fvaNfLgMgD&amp;ved=0CBgQ9QEwAQ&amp;sig2=YCXTULX-xcywIRssfOckpQ&amp;usg=AFQjCNH88m9Omm9qnZCLPzxHC698HblThg" TargetMode="Externa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0.m4a"/><Relationship Id="rId1" Type="http://schemas.microsoft.com/office/2007/relationships/media" Target="../media/media70.m4a"/><Relationship Id="rId5" Type="http://schemas.openxmlformats.org/officeDocument/2006/relationships/image" Target="../media/image4.png"/><Relationship Id="rId4" Type="http://schemas.openxmlformats.org/officeDocument/2006/relationships/notesSlide" Target="../notesSlides/notesSlide37.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1.m4a"/><Relationship Id="rId1" Type="http://schemas.microsoft.com/office/2007/relationships/media" Target="../media/media71.m4a"/><Relationship Id="rId5" Type="http://schemas.openxmlformats.org/officeDocument/2006/relationships/image" Target="../media/image4.png"/><Relationship Id="rId4" Type="http://schemas.openxmlformats.org/officeDocument/2006/relationships/notesSlide" Target="../notesSlides/notesSlide38.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2.m4a"/><Relationship Id="rId1" Type="http://schemas.microsoft.com/office/2007/relationships/media" Target="../media/media72.m4a"/><Relationship Id="rId5" Type="http://schemas.openxmlformats.org/officeDocument/2006/relationships/image" Target="../media/image4.png"/><Relationship Id="rId4" Type="http://schemas.openxmlformats.org/officeDocument/2006/relationships/notesSlide" Target="../notesSlides/notesSlide39.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3.m4a"/><Relationship Id="rId1" Type="http://schemas.microsoft.com/office/2007/relationships/media" Target="../media/media73.m4a"/><Relationship Id="rId5" Type="http://schemas.openxmlformats.org/officeDocument/2006/relationships/image" Target="../media/image4.png"/><Relationship Id="rId4" Type="http://schemas.openxmlformats.org/officeDocument/2006/relationships/notesSlide" Target="../notesSlides/notesSlide40.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4.m4a"/><Relationship Id="rId1" Type="http://schemas.microsoft.com/office/2007/relationships/media" Target="../media/media74.m4a"/><Relationship Id="rId5" Type="http://schemas.openxmlformats.org/officeDocument/2006/relationships/image" Target="../media/image4.png"/><Relationship Id="rId4" Type="http://schemas.openxmlformats.org/officeDocument/2006/relationships/notesSlide" Target="../notesSlides/notesSlide41.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5.m4a"/><Relationship Id="rId1" Type="http://schemas.microsoft.com/office/2007/relationships/media" Target="../media/media75.m4a"/><Relationship Id="rId5" Type="http://schemas.openxmlformats.org/officeDocument/2006/relationships/image" Target="../media/image4.png"/><Relationship Id="rId4" Type="http://schemas.openxmlformats.org/officeDocument/2006/relationships/notesSlide" Target="../notesSlides/notesSlide42.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6.m4a"/><Relationship Id="rId1" Type="http://schemas.microsoft.com/office/2007/relationships/media" Target="../media/media76.m4a"/><Relationship Id="rId5" Type="http://schemas.openxmlformats.org/officeDocument/2006/relationships/image" Target="../media/image4.png"/><Relationship Id="rId4" Type="http://schemas.openxmlformats.org/officeDocument/2006/relationships/notesSlide" Target="../notesSlides/notesSlide43.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7.m4a"/><Relationship Id="rId1" Type="http://schemas.microsoft.com/office/2007/relationships/media" Target="../media/media77.m4a"/><Relationship Id="rId5" Type="http://schemas.openxmlformats.org/officeDocument/2006/relationships/image" Target="../media/image4.png"/><Relationship Id="rId4" Type="http://schemas.openxmlformats.org/officeDocument/2006/relationships/notesSlide" Target="../notesSlides/notesSlide44.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8.m4a"/><Relationship Id="rId1" Type="http://schemas.microsoft.com/office/2007/relationships/media" Target="../media/media78.m4a"/><Relationship Id="rId5" Type="http://schemas.openxmlformats.org/officeDocument/2006/relationships/image" Target="../media/image4.png"/><Relationship Id="rId4" Type="http://schemas.openxmlformats.org/officeDocument/2006/relationships/notesSlide" Target="../notesSlides/notesSlide45.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9.m4a"/><Relationship Id="rId1" Type="http://schemas.microsoft.com/office/2007/relationships/media" Target="../media/media79.m4a"/><Relationship Id="rId5" Type="http://schemas.openxmlformats.org/officeDocument/2006/relationships/image" Target="../media/image4.png"/><Relationship Id="rId4" Type="http://schemas.openxmlformats.org/officeDocument/2006/relationships/notesSlide" Target="../notesSlides/notesSlide4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hyperlink" Target="https://www.google.co.uk/url?url=https://boldstrokesauthorfestuk.wordpress.com/tag/bold-stroke-books/&amp;rct=j&amp;frm=1&amp;q=&amp;esrc=s&amp;sa=U&amp;ei=eAAgVIinNJHaap_bgOgD&amp;ved=0CBoQ9QEwAg&amp;sig2=Yyrgw7jVy9sCfHjFrPDJuQ&amp;usg=AFQjCNE_7gBmgTwRMz-xDAVysqAp41O9Kg" TargetMode="Externa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0.m4a"/><Relationship Id="rId1" Type="http://schemas.microsoft.com/office/2007/relationships/media" Target="../media/media80.m4a"/><Relationship Id="rId5" Type="http://schemas.openxmlformats.org/officeDocument/2006/relationships/image" Target="../media/image4.png"/><Relationship Id="rId4" Type="http://schemas.openxmlformats.org/officeDocument/2006/relationships/notesSlide" Target="../notesSlides/notesSlide47.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1.m4a"/><Relationship Id="rId1" Type="http://schemas.microsoft.com/office/2007/relationships/media" Target="../media/media81.m4a"/><Relationship Id="rId5" Type="http://schemas.openxmlformats.org/officeDocument/2006/relationships/image" Target="../media/image4.png"/><Relationship Id="rId4" Type="http://schemas.openxmlformats.org/officeDocument/2006/relationships/notesSlide" Target="../notesSlides/notesSlide48.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2.m4a"/><Relationship Id="rId1" Type="http://schemas.microsoft.com/office/2007/relationships/media" Target="../media/media82.m4a"/><Relationship Id="rId5" Type="http://schemas.openxmlformats.org/officeDocument/2006/relationships/image" Target="../media/image4.png"/><Relationship Id="rId4" Type="http://schemas.openxmlformats.org/officeDocument/2006/relationships/notesSlide" Target="../notesSlides/notesSlide49.xml"/></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3.m4a"/><Relationship Id="rId1" Type="http://schemas.microsoft.com/office/2007/relationships/media" Target="../media/media83.m4a"/><Relationship Id="rId5" Type="http://schemas.openxmlformats.org/officeDocument/2006/relationships/image" Target="../media/image4.png"/><Relationship Id="rId4" Type="http://schemas.openxmlformats.org/officeDocument/2006/relationships/notesSlide" Target="../notesSlides/notesSlide50.xm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4.m4a"/><Relationship Id="rId1" Type="http://schemas.microsoft.com/office/2007/relationships/media" Target="../media/media84.m4a"/><Relationship Id="rId5" Type="http://schemas.openxmlformats.org/officeDocument/2006/relationships/image" Target="../media/image4.png"/><Relationship Id="rId4" Type="http://schemas.openxmlformats.org/officeDocument/2006/relationships/notesSlide" Target="../notesSlides/notesSlide51.xml"/></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5.m4a"/><Relationship Id="rId1" Type="http://schemas.microsoft.com/office/2007/relationships/media" Target="../media/media85.m4a"/><Relationship Id="rId6" Type="http://schemas.openxmlformats.org/officeDocument/2006/relationships/image" Target="../media/image4.png"/><Relationship Id="rId5" Type="http://schemas.openxmlformats.org/officeDocument/2006/relationships/image" Target="../media/image40.png"/><Relationship Id="rId4" Type="http://schemas.openxmlformats.org/officeDocument/2006/relationships/notesSlide" Target="../notesSlides/notesSlide52.xml"/></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6.m4a"/><Relationship Id="rId1" Type="http://schemas.microsoft.com/office/2007/relationships/media" Target="../media/media86.m4a"/><Relationship Id="rId5" Type="http://schemas.openxmlformats.org/officeDocument/2006/relationships/image" Target="../media/image4.png"/><Relationship Id="rId4" Type="http://schemas.openxmlformats.org/officeDocument/2006/relationships/notesSlide" Target="../notesSlides/notesSlide53.xml"/></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7.m4a"/><Relationship Id="rId1" Type="http://schemas.microsoft.com/office/2007/relationships/media" Target="../media/media87.m4a"/><Relationship Id="rId6" Type="http://schemas.openxmlformats.org/officeDocument/2006/relationships/image" Target="../media/image4.png"/><Relationship Id="rId5" Type="http://schemas.openxmlformats.org/officeDocument/2006/relationships/image" Target="../media/image41.png"/><Relationship Id="rId4" Type="http://schemas.openxmlformats.org/officeDocument/2006/relationships/notesSlide" Target="../notesSlides/notesSlide54.xml"/></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8.m4a"/><Relationship Id="rId1" Type="http://schemas.microsoft.com/office/2007/relationships/media" Target="../media/media88.m4a"/><Relationship Id="rId4" Type="http://schemas.openxmlformats.org/officeDocument/2006/relationships/image" Target="../media/image4.png"/></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9.m4a"/><Relationship Id="rId1" Type="http://schemas.microsoft.com/office/2007/relationships/media" Target="../media/media89.m4a"/><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hyperlink" Target="https://www.google.co.uk/url?url=https://boldstrokesauthorfestuk.wordpress.com/tag/bold-stroke-books/&amp;rct=j&amp;frm=1&amp;q=&amp;esrc=s&amp;sa=U&amp;ei=eAAgVIinNJHaap_bgOgD&amp;ved=0CBoQ9QEwAg&amp;sig2=Yyrgw7jVy9sCfHjFrPDJuQ&amp;usg=AFQjCNE_7gBmgTwRMz-xDAVysqAp41O9Kg" TargetMode="Externa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0.m4a"/><Relationship Id="rId1" Type="http://schemas.microsoft.com/office/2007/relationships/media" Target="../media/media90.m4a"/><Relationship Id="rId4" Type="http://schemas.openxmlformats.org/officeDocument/2006/relationships/image" Target="../media/image4.png"/></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1.m4a"/><Relationship Id="rId1" Type="http://schemas.microsoft.com/office/2007/relationships/media" Target="../media/media91.m4a"/><Relationship Id="rId4" Type="http://schemas.openxmlformats.org/officeDocument/2006/relationships/image" Target="../media/image4.png"/></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2.m4a"/><Relationship Id="rId1" Type="http://schemas.microsoft.com/office/2007/relationships/media" Target="../media/media92.m4a"/><Relationship Id="rId5" Type="http://schemas.openxmlformats.org/officeDocument/2006/relationships/image" Target="../media/image4.png"/><Relationship Id="rId4" Type="http://schemas.openxmlformats.org/officeDocument/2006/relationships/image" Target="../media/image42.png"/></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3.m4a"/><Relationship Id="rId1" Type="http://schemas.microsoft.com/office/2007/relationships/media" Target="../media/media93.m4a"/><Relationship Id="rId4" Type="http://schemas.openxmlformats.org/officeDocument/2006/relationships/image" Target="../media/image4.png"/></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4.m4a"/><Relationship Id="rId1" Type="http://schemas.microsoft.com/office/2007/relationships/media" Target="../media/media94.m4a"/><Relationship Id="rId4" Type="http://schemas.openxmlformats.org/officeDocument/2006/relationships/image" Target="../media/image4.png"/></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5.m4a"/><Relationship Id="rId1" Type="http://schemas.microsoft.com/office/2007/relationships/media" Target="../media/media95.m4a"/><Relationship Id="rId4" Type="http://schemas.openxmlformats.org/officeDocument/2006/relationships/image" Target="../media/image4.png"/></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6.m4a"/><Relationship Id="rId1" Type="http://schemas.microsoft.com/office/2007/relationships/media" Target="../media/media96.m4a"/><Relationship Id="rId5" Type="http://schemas.openxmlformats.org/officeDocument/2006/relationships/image" Target="../media/image4.png"/><Relationship Id="rId4" Type="http://schemas.openxmlformats.org/officeDocument/2006/relationships/image" Target="../media/image43.png"/></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7.m4a"/><Relationship Id="rId1" Type="http://schemas.microsoft.com/office/2007/relationships/media" Target="../media/media97.m4a"/><Relationship Id="rId4" Type="http://schemas.openxmlformats.org/officeDocument/2006/relationships/image" Target="../media/image4.png"/></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8.m4a"/><Relationship Id="rId1" Type="http://schemas.microsoft.com/office/2007/relationships/media" Target="../media/media98.m4a"/><Relationship Id="rId5" Type="http://schemas.openxmlformats.org/officeDocument/2006/relationships/image" Target="../media/image4.png"/><Relationship Id="rId4" Type="http://schemas.openxmlformats.org/officeDocument/2006/relationships/image" Target="../media/image44.png"/></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9.m4a"/><Relationship Id="rId1" Type="http://schemas.microsoft.com/office/2007/relationships/media" Target="../media/media99.m4a"/><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395536" y="1124744"/>
            <a:ext cx="8229600" cy="5400600"/>
          </a:xfrm>
        </p:spPr>
        <p:txBody>
          <a:bodyPr/>
          <a:lstStyle/>
          <a:p>
            <a:pPr eaLnBrk="1" hangingPunct="1"/>
            <a:br>
              <a:rPr lang="en-GB" altLang="en-US" sz="4000" dirty="0"/>
            </a:br>
            <a:r>
              <a:rPr lang="en-GB" altLang="en-US" sz="4000" b="1" dirty="0">
                <a:solidFill>
                  <a:schemeClr val="hlink"/>
                </a:solidFill>
              </a:rPr>
              <a:t>Voca</a:t>
            </a:r>
            <a:r>
              <a:rPr lang="en-GB" altLang="en-US" sz="4000" b="1" dirty="0">
                <a:solidFill>
                  <a:srgbClr val="0070C0"/>
                </a:solidFill>
              </a:rPr>
              <a:t>bul</a:t>
            </a:r>
            <a:r>
              <a:rPr lang="en-GB" altLang="en-US" sz="4000" b="1" dirty="0">
                <a:solidFill>
                  <a:schemeClr val="hlink"/>
                </a:solidFill>
              </a:rPr>
              <a:t>ary as Key to Global Competence in English </a:t>
            </a:r>
            <a:br>
              <a:rPr lang="en-GB" altLang="en-US" sz="4000" dirty="0">
                <a:solidFill>
                  <a:schemeClr val="hlink"/>
                </a:solidFill>
              </a:rPr>
            </a:br>
            <a:br>
              <a:rPr lang="en-GB" altLang="en-US" sz="2800" dirty="0">
                <a:solidFill>
                  <a:schemeClr val="hlink"/>
                </a:solidFill>
              </a:rPr>
            </a:br>
            <a:r>
              <a:rPr lang="en-GB" altLang="en-US" sz="2800" dirty="0">
                <a:solidFill>
                  <a:schemeClr val="hlink"/>
                </a:solidFill>
              </a:rPr>
              <a:t>Norbert Schmitt</a:t>
            </a:r>
            <a:br>
              <a:rPr lang="en-GB" altLang="en-US" sz="2800" dirty="0">
                <a:solidFill>
                  <a:schemeClr val="hlink"/>
                </a:solidFill>
              </a:rPr>
            </a:br>
            <a:r>
              <a:rPr lang="en-GB" altLang="en-US" sz="2800" dirty="0">
                <a:solidFill>
                  <a:schemeClr val="hlink"/>
                </a:solidFill>
              </a:rPr>
              <a:t>University of Nottingham</a:t>
            </a:r>
            <a:br>
              <a:rPr lang="en-GB" altLang="en-US" sz="4000" dirty="0">
                <a:solidFill>
                  <a:schemeClr val="hlink"/>
                </a:solidFill>
              </a:rPr>
            </a:br>
            <a:br>
              <a:rPr lang="en-GB" altLang="en-US" sz="4000" dirty="0">
                <a:solidFill>
                  <a:schemeClr val="hlink"/>
                </a:solidFill>
              </a:rPr>
            </a:br>
            <a:br>
              <a:rPr lang="en-GB" altLang="en-US" sz="4000" dirty="0">
                <a:solidFill>
                  <a:schemeClr val="hlink"/>
                </a:solidFill>
              </a:rPr>
            </a:br>
            <a:br>
              <a:rPr lang="en-GB" altLang="en-US" sz="4000" dirty="0">
                <a:solidFill>
                  <a:schemeClr val="hlink"/>
                </a:solidFill>
              </a:rPr>
            </a:br>
            <a:endParaRPr lang="en-US" altLang="en-US" sz="4000" dirty="0">
              <a:solidFill>
                <a:schemeClr val="hlink"/>
              </a:solidFill>
            </a:endParaRPr>
          </a:p>
        </p:txBody>
      </p:sp>
      <p:pic>
        <p:nvPicPr>
          <p:cNvPr id="3" name="Picture 2">
            <a:extLst>
              <a:ext uri="{FF2B5EF4-FFF2-40B4-BE49-F238E27FC236}">
                <a16:creationId xmlns:a16="http://schemas.microsoft.com/office/drawing/2014/main" id="{59D0D6FB-AC92-4EED-8681-2B116F98F8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552" y="317851"/>
            <a:ext cx="3048274" cy="836781"/>
          </a:xfrm>
          <a:prstGeom prst="rect">
            <a:avLst/>
          </a:prstGeom>
        </p:spPr>
      </p:pic>
      <p:pic>
        <p:nvPicPr>
          <p:cNvPr id="6" name="Picture 5">
            <a:extLst>
              <a:ext uri="{FF2B5EF4-FFF2-40B4-BE49-F238E27FC236}">
                <a16:creationId xmlns:a16="http://schemas.microsoft.com/office/drawing/2014/main" id="{5D9B8744-E877-4CFE-B9B6-5C7637F021CB}"/>
              </a:ext>
            </a:extLst>
          </p:cNvPr>
          <p:cNvPicPr>
            <a:picLocks noChangeAspect="1"/>
          </p:cNvPicPr>
          <p:nvPr/>
        </p:nvPicPr>
        <p:blipFill>
          <a:blip r:embed="rId6"/>
          <a:stretch>
            <a:fillRect/>
          </a:stretch>
        </p:blipFill>
        <p:spPr>
          <a:xfrm>
            <a:off x="3491880" y="4293096"/>
            <a:ext cx="2133600" cy="2143125"/>
          </a:xfrm>
          <a:prstGeom prst="rect">
            <a:avLst/>
          </a:prstGeom>
        </p:spPr>
      </p:pic>
      <p:pic>
        <p:nvPicPr>
          <p:cNvPr id="14" name="Picture 13">
            <a:extLst>
              <a:ext uri="{FF2B5EF4-FFF2-40B4-BE49-F238E27FC236}">
                <a16:creationId xmlns:a16="http://schemas.microsoft.com/office/drawing/2014/main" id="{77D07FF8-75FC-43FC-AE6C-127E5A768B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40152" y="245842"/>
            <a:ext cx="2565510" cy="980797"/>
          </a:xfrm>
          <a:prstGeom prst="rect">
            <a:avLst/>
          </a:prstGeom>
        </p:spPr>
      </p:pic>
      <p:sp>
        <p:nvSpPr>
          <p:cNvPr id="2" name="Slide Number Placeholder 1"/>
          <p:cNvSpPr>
            <a:spLocks noGrp="1"/>
          </p:cNvSpPr>
          <p:nvPr>
            <p:ph type="sldNum" sz="quarter" idx="12"/>
          </p:nvPr>
        </p:nvSpPr>
        <p:spPr/>
        <p:txBody>
          <a:bodyPr/>
          <a:lstStyle/>
          <a:p>
            <a:pPr>
              <a:defRPr/>
            </a:pPr>
            <a:fld id="{9D013BB1-F955-4D6C-8402-11208328E870}" type="slidenum">
              <a:rPr lang="en-US" altLang="en-US" smtClean="0"/>
              <a:pPr>
                <a:defRPr/>
              </a:pPr>
              <a:t>1</a:t>
            </a:fld>
            <a:endParaRPr lang="en-US" alt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00302790"/>
      </p:ext>
    </p:extLst>
  </p:cSld>
  <p:clrMapOvr>
    <a:masterClrMapping/>
  </p:clrMapOvr>
  <mc:AlternateContent xmlns:mc="http://schemas.openxmlformats.org/markup-compatibility/2006" xmlns:p14="http://schemas.microsoft.com/office/powerpoint/2010/main">
    <mc:Choice Requires="p14">
      <p:transition spd="slow" p14:dur="2000" advTm="22614"/>
    </mc:Choice>
    <mc:Fallback xmlns="">
      <p:transition spd="slow" advTm="22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Grp="1" noChangeArrowheads="1"/>
          </p:cNvSpPr>
          <p:nvPr>
            <p:ph type="title"/>
          </p:nvPr>
        </p:nvSpPr>
        <p:spPr>
          <a:xfrm>
            <a:off x="152400" y="274638"/>
            <a:ext cx="8839200" cy="1143000"/>
          </a:xfrm>
        </p:spPr>
        <p:txBody>
          <a:bodyPr/>
          <a:lstStyle/>
          <a:p>
            <a:pPr eaLnBrk="1" hangingPunct="1"/>
            <a:r>
              <a:rPr lang="en-GB" altLang="en-US" b="1" dirty="0">
                <a:solidFill>
                  <a:srgbClr val="0070C0"/>
                </a:solidFill>
              </a:rPr>
              <a:t>Internet</a:t>
            </a:r>
            <a:endParaRPr lang="en-US" altLang="en-US" b="1" dirty="0">
              <a:solidFill>
                <a:srgbClr val="0070C0"/>
              </a:solidFill>
            </a:endParaRPr>
          </a:p>
        </p:txBody>
      </p:sp>
      <p:sp>
        <p:nvSpPr>
          <p:cNvPr id="41988" name="Rectangle 3"/>
          <p:cNvSpPr>
            <a:spLocks noGrp="1" noChangeArrowheads="1"/>
          </p:cNvSpPr>
          <p:nvPr>
            <p:ph type="body" idx="1"/>
          </p:nvPr>
        </p:nvSpPr>
        <p:spPr>
          <a:xfrm>
            <a:off x="228600" y="1600200"/>
            <a:ext cx="8763000" cy="5029200"/>
          </a:xfrm>
        </p:spPr>
        <p:txBody>
          <a:bodyPr/>
          <a:lstStyle/>
          <a:p>
            <a:pPr marL="609600" indent="-609600" eaLnBrk="1" hangingPunct="1">
              <a:buFontTx/>
              <a:buNone/>
              <a:tabLst>
                <a:tab pos="574675" algn="l"/>
              </a:tabLst>
            </a:pPr>
            <a:endParaRPr lang="en-GB" altLang="en-US"/>
          </a:p>
          <a:p>
            <a:pPr marL="609600" indent="-609600" eaLnBrk="1" hangingPunct="1">
              <a:buFontTx/>
              <a:buNone/>
              <a:tabLst>
                <a:tab pos="574675" algn="l"/>
              </a:tabLst>
            </a:pPr>
            <a:r>
              <a:rPr lang="en-GB" altLang="en-US"/>
              <a:t>	____ of the ten million most visited internet web sites are in English.  </a:t>
            </a:r>
          </a:p>
          <a:p>
            <a:pPr marL="609600" indent="-609600" eaLnBrk="1" hangingPunct="1">
              <a:buFontTx/>
              <a:buNone/>
              <a:tabLst>
                <a:tab pos="574675" algn="l"/>
              </a:tabLst>
            </a:pPr>
            <a:endParaRPr lang="en-GB" altLang="en-US"/>
          </a:p>
          <a:p>
            <a:pPr marL="609600" indent="-609600" eaLnBrk="1" hangingPunct="1">
              <a:buFontTx/>
              <a:buNone/>
              <a:tabLst>
                <a:tab pos="574675" algn="l"/>
              </a:tabLst>
            </a:pPr>
            <a:r>
              <a:rPr lang="en-GB" altLang="en-US"/>
              <a:t>	a. 26%</a:t>
            </a:r>
          </a:p>
          <a:p>
            <a:pPr marL="609600" indent="-609600" eaLnBrk="1" hangingPunct="1">
              <a:buFontTx/>
              <a:buNone/>
              <a:tabLst>
                <a:tab pos="574675" algn="l"/>
              </a:tabLst>
            </a:pPr>
            <a:r>
              <a:rPr lang="en-GB" altLang="en-US"/>
              <a:t>	b. 41%</a:t>
            </a:r>
          </a:p>
          <a:p>
            <a:pPr marL="609600" indent="-609600" eaLnBrk="1" hangingPunct="1">
              <a:buFontTx/>
              <a:buNone/>
              <a:tabLst>
                <a:tab pos="574675" algn="l"/>
              </a:tabLst>
            </a:pPr>
            <a:r>
              <a:rPr lang="en-GB" altLang="en-US"/>
              <a:t>	c. 56%</a:t>
            </a:r>
          </a:p>
          <a:p>
            <a:pPr marL="609600" indent="-609600" eaLnBrk="1" hangingPunct="1">
              <a:buFontTx/>
              <a:buNone/>
              <a:tabLst>
                <a:tab pos="574675" algn="l"/>
              </a:tabLst>
            </a:pPr>
            <a:r>
              <a:rPr lang="en-GB" altLang="en-US"/>
              <a:t>	d. 73%</a:t>
            </a:r>
            <a:endParaRPr lang="en-US" altLang="en-US"/>
          </a:p>
        </p:txBody>
      </p:sp>
      <p:sp>
        <p:nvSpPr>
          <p:cNvPr id="41989" name="Line 4"/>
          <p:cNvSpPr>
            <a:spLocks noChangeShapeType="1"/>
          </p:cNvSpPr>
          <p:nvPr/>
        </p:nvSpPr>
        <p:spPr bwMode="auto">
          <a:xfrm>
            <a:off x="228600" y="1524000"/>
            <a:ext cx="87630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41990" name="Picture 6" descr="ANd9GcS2wC4E64KKhf-ayHmHy8UQp9jQ32MuXKTg96tuJVsQA5Re1Vma8JFps-M">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0563" y="3789363"/>
            <a:ext cx="3311525" cy="249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8C52BDAC-34CE-4AFF-A3FD-84FEE4F8A572}" type="slidenum">
              <a:rPr lang="en-US" altLang="en-US" smtClean="0"/>
              <a:pPr>
                <a:defRPr/>
              </a:pPr>
              <a:t>10</a:t>
            </a:fld>
            <a:endParaRPr lang="en-US"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62446970"/>
      </p:ext>
    </p:extLst>
  </p:cSld>
  <p:clrMapOvr>
    <a:masterClrMapping/>
  </p:clrMapOvr>
  <mc:AlternateContent xmlns:mc="http://schemas.openxmlformats.org/markup-compatibility/2006" xmlns:p14="http://schemas.microsoft.com/office/powerpoint/2010/main">
    <mc:Choice Requires="p14">
      <p:transition spd="slow" p14:dur="2000" advTm="17608"/>
    </mc:Choice>
    <mc:Fallback xmlns="">
      <p:transition spd="slow" advTm="17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Number Placeholder 5">
            <a:extLst>
              <a:ext uri="{FF2B5EF4-FFF2-40B4-BE49-F238E27FC236}">
                <a16:creationId xmlns:a16="http://schemas.microsoft.com/office/drawing/2014/main" id="{8F550CC8-D661-4CCB-958D-FCA929E67A0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378776D-5956-4759-8027-3232B60C7B49}" type="slidenum">
              <a:rPr lang="en-US" altLang="en-US" sz="1200" smtClean="0">
                <a:solidFill>
                  <a:srgbClr val="898989"/>
                </a:solidFill>
              </a:rPr>
              <a:pPr>
                <a:spcBef>
                  <a:spcPct val="0"/>
                </a:spcBef>
                <a:buFontTx/>
                <a:buNone/>
              </a:pPr>
              <a:t>100</a:t>
            </a:fld>
            <a:endParaRPr lang="en-US" altLang="en-US" sz="1200">
              <a:solidFill>
                <a:srgbClr val="898989"/>
              </a:solidFill>
            </a:endParaRPr>
          </a:p>
        </p:txBody>
      </p:sp>
      <p:sp>
        <p:nvSpPr>
          <p:cNvPr id="126979" name="Rectangle 2">
            <a:extLst>
              <a:ext uri="{FF2B5EF4-FFF2-40B4-BE49-F238E27FC236}">
                <a16:creationId xmlns:a16="http://schemas.microsoft.com/office/drawing/2014/main" id="{DC1C37D0-1FCB-404E-86C2-25E623B4062E}"/>
              </a:ext>
            </a:extLst>
          </p:cNvPr>
          <p:cNvSpPr>
            <a:spLocks noGrp="1"/>
          </p:cNvSpPr>
          <p:nvPr>
            <p:ph type="title"/>
          </p:nvPr>
        </p:nvSpPr>
        <p:spPr>
          <a:xfrm>
            <a:off x="228600" y="274638"/>
            <a:ext cx="8686800" cy="1143000"/>
          </a:xfrm>
        </p:spPr>
        <p:txBody>
          <a:bodyPr/>
          <a:lstStyle/>
          <a:p>
            <a:r>
              <a:rPr lang="en-US" altLang="en-US" b="1" dirty="0">
                <a:solidFill>
                  <a:srgbClr val="0070C0"/>
                </a:solidFill>
                <a:latin typeface="Arial" panose="020B0604020202020204" pitchFamily="34" charset="0"/>
                <a:cs typeface="Arial" panose="020B0604020202020204" pitchFamily="34" charset="0"/>
              </a:rPr>
              <a:t>Intuitions of Spelling</a:t>
            </a:r>
            <a:endParaRPr lang="en-US" altLang="en-US" dirty="0">
              <a:solidFill>
                <a:srgbClr val="0070C0"/>
              </a:solidFill>
            </a:endParaRPr>
          </a:p>
        </p:txBody>
      </p:sp>
      <p:sp>
        <p:nvSpPr>
          <p:cNvPr id="126980" name="Line 3">
            <a:extLst>
              <a:ext uri="{FF2B5EF4-FFF2-40B4-BE49-F238E27FC236}">
                <a16:creationId xmlns:a16="http://schemas.microsoft.com/office/drawing/2014/main" id="{80A841CD-92D1-4417-8929-03B2BC791460}"/>
              </a:ext>
            </a:extLst>
          </p:cNvPr>
          <p:cNvSpPr>
            <a:spLocks noChangeShapeType="1"/>
          </p:cNvSpPr>
          <p:nvPr/>
        </p:nvSpPr>
        <p:spPr bwMode="auto">
          <a:xfrm>
            <a:off x="228600" y="1524000"/>
            <a:ext cx="87630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38276" name="Rectangle 4">
            <a:extLst>
              <a:ext uri="{FF2B5EF4-FFF2-40B4-BE49-F238E27FC236}">
                <a16:creationId xmlns:a16="http://schemas.microsoft.com/office/drawing/2014/main" id="{1584B563-B4B9-403D-BB62-019397487798}"/>
              </a:ext>
            </a:extLst>
          </p:cNvPr>
          <p:cNvSpPr>
            <a:spLocks noGrp="1" noChangeArrowheads="1"/>
          </p:cNvSpPr>
          <p:nvPr>
            <p:ph type="body" idx="1"/>
          </p:nvPr>
        </p:nvSpPr>
        <p:spPr/>
        <p:txBody>
          <a:bodyPr/>
          <a:lstStyle/>
          <a:p>
            <a:pPr>
              <a:lnSpc>
                <a:spcPct val="90000"/>
              </a:lnSpc>
              <a:buFontTx/>
              <a:buNone/>
              <a:defRPr/>
            </a:pPr>
            <a:endParaRPr lang="en-GB" altLang="en-US" sz="2800" dirty="0">
              <a:solidFill>
                <a:schemeClr val="bg2"/>
              </a:solidFill>
              <a:latin typeface="Arial" panose="020B0604020202020204" pitchFamily="34" charset="0"/>
              <a:cs typeface="Arial" panose="020B0604020202020204" pitchFamily="34" charset="0"/>
            </a:endParaRPr>
          </a:p>
          <a:p>
            <a:pPr>
              <a:lnSpc>
                <a:spcPct val="90000"/>
              </a:lnSpc>
              <a:defRPr/>
            </a:pPr>
            <a:r>
              <a:rPr lang="en-GB" altLang="en-US" sz="2800" dirty="0">
                <a:latin typeface="Arial" panose="020B0604020202020204" pitchFamily="34" charset="0"/>
                <a:cs typeface="Arial" panose="020B0604020202020204" pitchFamily="34" charset="0"/>
              </a:rPr>
              <a:t>Your good intuitions show that much knowledge of spelling comes from </a:t>
            </a:r>
            <a:r>
              <a:rPr lang="en-GB" altLang="en-US" sz="2800" dirty="0">
                <a:solidFill>
                  <a:srgbClr val="FF0000"/>
                </a:solidFill>
                <a:latin typeface="Arial" panose="020B0604020202020204" pitchFamily="34" charset="0"/>
                <a:cs typeface="Arial" panose="020B0604020202020204" pitchFamily="34" charset="0"/>
              </a:rPr>
              <a:t>exposure</a:t>
            </a:r>
            <a:r>
              <a:rPr lang="en-GB" altLang="en-US" sz="2800" dirty="0">
                <a:latin typeface="Arial" panose="020B0604020202020204" pitchFamily="34" charset="0"/>
                <a:cs typeface="Arial" panose="020B0604020202020204" pitchFamily="34" charset="0"/>
              </a:rPr>
              <a:t>, and not just from explicitly study</a:t>
            </a:r>
          </a:p>
          <a:p>
            <a:pPr>
              <a:lnSpc>
                <a:spcPct val="90000"/>
              </a:lnSpc>
              <a:defRPr/>
            </a:pPr>
            <a:endParaRPr lang="en-GB" altLang="en-US" sz="2800" dirty="0">
              <a:latin typeface="Arial" panose="020B0604020202020204" pitchFamily="34" charset="0"/>
              <a:cs typeface="Arial" panose="020B0604020202020204" pitchFamily="34" charset="0"/>
            </a:endParaRPr>
          </a:p>
          <a:p>
            <a:pPr>
              <a:lnSpc>
                <a:spcPct val="90000"/>
              </a:lnSpc>
              <a:defRPr/>
            </a:pPr>
            <a:r>
              <a:rPr lang="en-GB" altLang="en-US" sz="2800" dirty="0">
                <a:latin typeface="Arial" panose="020B0604020202020204" pitchFamily="34" charset="0"/>
                <a:cs typeface="Arial" panose="020B0604020202020204" pitchFamily="34" charset="0"/>
              </a:rPr>
              <a:t>Explicit study and exposure support each other in complementary ways</a:t>
            </a:r>
          </a:p>
          <a:p>
            <a:pPr lvl="1">
              <a:lnSpc>
                <a:spcPct val="90000"/>
              </a:lnSpc>
              <a:defRPr/>
            </a:pPr>
            <a:r>
              <a:rPr lang="en-GB" altLang="en-US" sz="2400" dirty="0">
                <a:latin typeface="Arial" panose="020B0604020202020204" pitchFamily="34" charset="0"/>
                <a:cs typeface="Arial" panose="020B0604020202020204" pitchFamily="34" charset="0"/>
              </a:rPr>
              <a:t>Explicit study allows your students to understand more of the language they hear/read</a:t>
            </a:r>
          </a:p>
          <a:p>
            <a:pPr lvl="1">
              <a:lnSpc>
                <a:spcPct val="90000"/>
              </a:lnSpc>
              <a:defRPr/>
            </a:pPr>
            <a:r>
              <a:rPr lang="en-GB" altLang="en-US" sz="2400" dirty="0">
                <a:latin typeface="Arial" panose="020B0604020202020204" pitchFamily="34" charset="0"/>
                <a:cs typeface="Arial" panose="020B0604020202020204" pitchFamily="34" charset="0"/>
              </a:rPr>
              <a:t>Exposure reinforces and enhances explicit learning </a:t>
            </a:r>
          </a:p>
          <a:p>
            <a:pPr marL="0" indent="0">
              <a:lnSpc>
                <a:spcPct val="90000"/>
              </a:lnSpc>
              <a:buFont typeface="Arial" panose="020B0604020202020204" pitchFamily="34" charset="0"/>
              <a:buNone/>
              <a:defRPr/>
            </a:pPr>
            <a:endParaRPr lang="en-GB" altLang="en-US" sz="2400" dirty="0">
              <a:solidFill>
                <a:srgbClr val="00B050"/>
              </a:solidFill>
              <a:latin typeface="Arial" panose="020B0604020202020204" pitchFamily="34" charset="0"/>
              <a:cs typeface="Arial" panose="020B0604020202020204" pitchFamily="34" charset="0"/>
              <a:sym typeface="Wingdings 2" panose="05020102010507070707" pitchFamily="18" charset="2"/>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05881191"/>
      </p:ext>
    </p:extLst>
  </p:cSld>
  <p:clrMapOvr>
    <a:masterClrMapping/>
  </p:clrMapOvr>
  <mc:AlternateContent xmlns:mc="http://schemas.openxmlformats.org/markup-compatibility/2006" xmlns:p14="http://schemas.microsoft.com/office/powerpoint/2010/main">
    <mc:Choice Requires="p14">
      <p:transition spd="slow" p14:dur="2000" advTm="43152"/>
    </mc:Choice>
    <mc:Fallback xmlns="">
      <p:transition spd="slow" advTm="43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A3E4C371-9520-46E0-84A0-2D34F7ED43CE}"/>
              </a:ext>
            </a:extLst>
          </p:cNvPr>
          <p:cNvSpPr>
            <a:spLocks noGrp="1"/>
          </p:cNvSpPr>
          <p:nvPr>
            <p:ph type="title"/>
          </p:nvPr>
        </p:nvSpPr>
        <p:spPr>
          <a:xfrm>
            <a:off x="227013" y="373063"/>
            <a:ext cx="8686800" cy="1143000"/>
          </a:xfrm>
        </p:spPr>
        <p:txBody>
          <a:bodyPr/>
          <a:lstStyle/>
          <a:p>
            <a:r>
              <a:rPr lang="en-US" altLang="en-US" sz="3600" b="1" dirty="0">
                <a:solidFill>
                  <a:srgbClr val="0070C0"/>
                </a:solidFill>
                <a:latin typeface="Arial" panose="020B0604020202020204" pitchFamily="34" charset="0"/>
                <a:cs typeface="Arial" panose="020B0604020202020204" pitchFamily="34" charset="0"/>
              </a:rPr>
              <a:t>Vocabulary is More </a:t>
            </a:r>
            <a:br>
              <a:rPr lang="en-US" altLang="en-US" sz="3600" b="1" dirty="0">
                <a:solidFill>
                  <a:srgbClr val="0070C0"/>
                </a:solidFill>
                <a:latin typeface="Arial" panose="020B0604020202020204" pitchFamily="34" charset="0"/>
                <a:cs typeface="Arial" panose="020B0604020202020204" pitchFamily="34" charset="0"/>
              </a:rPr>
            </a:br>
            <a:r>
              <a:rPr lang="en-US" altLang="en-US" sz="3600" b="1" dirty="0">
                <a:solidFill>
                  <a:srgbClr val="0070C0"/>
                </a:solidFill>
                <a:latin typeface="Arial" panose="020B0604020202020204" pitchFamily="34" charset="0"/>
                <a:cs typeface="Arial" panose="020B0604020202020204" pitchFamily="34" charset="0"/>
              </a:rPr>
              <a:t>than Single Words</a:t>
            </a:r>
          </a:p>
        </p:txBody>
      </p:sp>
      <p:sp>
        <p:nvSpPr>
          <p:cNvPr id="128003" name="Rectangle 3">
            <a:extLst>
              <a:ext uri="{FF2B5EF4-FFF2-40B4-BE49-F238E27FC236}">
                <a16:creationId xmlns:a16="http://schemas.microsoft.com/office/drawing/2014/main" id="{72D951DE-3552-462D-A7E2-D4B594E7E606}"/>
              </a:ext>
            </a:extLst>
          </p:cNvPr>
          <p:cNvSpPr>
            <a:spLocks noGrp="1"/>
          </p:cNvSpPr>
          <p:nvPr>
            <p:ph type="body" idx="1"/>
          </p:nvPr>
        </p:nvSpPr>
        <p:spPr>
          <a:xfrm>
            <a:off x="0" y="1676400"/>
            <a:ext cx="8991600" cy="4800600"/>
          </a:xfrm>
        </p:spPr>
        <p:txBody>
          <a:bodyPr/>
          <a:lstStyle/>
          <a:p>
            <a:pPr>
              <a:lnSpc>
                <a:spcPct val="80000"/>
              </a:lnSpc>
            </a:pPr>
            <a:endParaRPr lang="en-US" altLang="en-US">
              <a:latin typeface="Arial" panose="020B0604020202020204" pitchFamily="34" charset="0"/>
              <a:cs typeface="Arial" panose="020B0604020202020204" pitchFamily="34" charset="0"/>
            </a:endParaRPr>
          </a:p>
          <a:p>
            <a:pPr>
              <a:lnSpc>
                <a:spcPct val="80000"/>
              </a:lnSpc>
            </a:pPr>
            <a:r>
              <a:rPr lang="en-GB" altLang="en-US" sz="2800">
                <a:latin typeface="Arial" panose="020B0604020202020204" pitchFamily="34" charset="0"/>
                <a:cs typeface="Arial" panose="020B0604020202020204" pitchFamily="34" charset="0"/>
              </a:rPr>
              <a:t>There is a lot of phrasal vocabulary </a:t>
            </a:r>
          </a:p>
          <a:p>
            <a:pPr lvl="1">
              <a:lnSpc>
                <a:spcPct val="80000"/>
              </a:lnSpc>
              <a:buFontTx/>
              <a:buNone/>
            </a:pPr>
            <a:endParaRPr lang="en-GB" altLang="en-US">
              <a:latin typeface="Arial" panose="020B0604020202020204" pitchFamily="34" charset="0"/>
              <a:cs typeface="Arial" panose="020B0604020202020204" pitchFamily="34" charset="0"/>
            </a:endParaRPr>
          </a:p>
          <a:p>
            <a:pPr lvl="1">
              <a:lnSpc>
                <a:spcPct val="80000"/>
              </a:lnSpc>
              <a:buFontTx/>
              <a:buNone/>
            </a:pPr>
            <a:r>
              <a:rPr lang="en-GB" altLang="en-US">
                <a:latin typeface="Arial" panose="020B0604020202020204" pitchFamily="34" charset="0"/>
                <a:cs typeface="Arial" panose="020B0604020202020204" pitchFamily="34" charset="0"/>
              </a:rPr>
              <a:t>	- Several hundreds of thousands</a:t>
            </a:r>
          </a:p>
          <a:p>
            <a:pPr lvl="1">
              <a:lnSpc>
                <a:spcPct val="80000"/>
              </a:lnSpc>
              <a:buFontTx/>
              <a:buNone/>
            </a:pPr>
            <a:r>
              <a:rPr lang="en-GB" altLang="en-US">
                <a:latin typeface="Arial" panose="020B0604020202020204" pitchFamily="34" charset="0"/>
                <a:cs typeface="Arial" panose="020B0604020202020204" pitchFamily="34" charset="0"/>
              </a:rPr>
              <a:t>  </a:t>
            </a:r>
          </a:p>
          <a:p>
            <a:pPr lvl="1">
              <a:lnSpc>
                <a:spcPct val="80000"/>
              </a:lnSpc>
              <a:buFontTx/>
              <a:buNone/>
            </a:pPr>
            <a:r>
              <a:rPr lang="en-GB" altLang="en-US">
                <a:latin typeface="Arial" panose="020B0604020202020204" pitchFamily="34" charset="0"/>
                <a:cs typeface="Arial" panose="020B0604020202020204" pitchFamily="34" charset="0"/>
              </a:rPr>
              <a:t>	- As many as there are single words </a:t>
            </a:r>
          </a:p>
          <a:p>
            <a:pPr lvl="1">
              <a:lnSpc>
                <a:spcPct val="80000"/>
              </a:lnSpc>
              <a:buFontTx/>
              <a:buNone/>
            </a:pPr>
            <a:endParaRPr lang="en-GB" altLang="en-US">
              <a:latin typeface="Arial" panose="020B0604020202020204" pitchFamily="34" charset="0"/>
              <a:cs typeface="Arial" panose="020B0604020202020204" pitchFamily="34" charset="0"/>
            </a:endParaRPr>
          </a:p>
          <a:p>
            <a:pPr>
              <a:lnSpc>
                <a:spcPct val="80000"/>
              </a:lnSpc>
            </a:pPr>
            <a:endParaRPr lang="en-US" altLang="en-US">
              <a:latin typeface="Arial" panose="020B0604020202020204" pitchFamily="34" charset="0"/>
              <a:cs typeface="Arial" panose="020B0604020202020204" pitchFamily="34" charset="0"/>
            </a:endParaRPr>
          </a:p>
        </p:txBody>
      </p:sp>
      <p:sp>
        <p:nvSpPr>
          <p:cNvPr id="128004" name="Line 4">
            <a:extLst>
              <a:ext uri="{FF2B5EF4-FFF2-40B4-BE49-F238E27FC236}">
                <a16:creationId xmlns:a16="http://schemas.microsoft.com/office/drawing/2014/main" id="{6156942F-33F4-4E88-8DEC-B99A62A9131E}"/>
              </a:ext>
            </a:extLst>
          </p:cNvPr>
          <p:cNvSpPr>
            <a:spLocks noChangeShapeType="1"/>
          </p:cNvSpPr>
          <p:nvPr/>
        </p:nvSpPr>
        <p:spPr bwMode="auto">
          <a:xfrm>
            <a:off x="227013" y="1665288"/>
            <a:ext cx="87630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 name="Slide Number Placeholder 1"/>
          <p:cNvSpPr>
            <a:spLocks noGrp="1"/>
          </p:cNvSpPr>
          <p:nvPr>
            <p:ph type="sldNum" sz="quarter" idx="12"/>
          </p:nvPr>
        </p:nvSpPr>
        <p:spPr/>
        <p:txBody>
          <a:bodyPr/>
          <a:lstStyle/>
          <a:p>
            <a:pPr>
              <a:defRPr/>
            </a:pPr>
            <a:fld id="{8C52BDAC-34CE-4AFF-A3FD-84FEE4F8A572}" type="slidenum">
              <a:rPr lang="en-US" altLang="en-US" smtClean="0"/>
              <a:pPr>
                <a:defRPr/>
              </a:pPr>
              <a:t>101</a:t>
            </a:fld>
            <a:endParaRPr lang="en-US"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91418780"/>
      </p:ext>
    </p:extLst>
  </p:cSld>
  <p:clrMapOvr>
    <a:masterClrMapping/>
  </p:clrMapOvr>
  <mc:AlternateContent xmlns:mc="http://schemas.openxmlformats.org/markup-compatibility/2006" xmlns:p14="http://schemas.microsoft.com/office/powerpoint/2010/main">
    <mc:Choice Requires="p14">
      <p:transition spd="slow" p14:dur="2000" advTm="22096"/>
    </mc:Choice>
    <mc:Fallback xmlns="">
      <p:transition spd="slow" advTm="22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4F1AC5FB-7AC0-49AC-AE27-0DD7084C19F1}"/>
              </a:ext>
            </a:extLst>
          </p:cNvPr>
          <p:cNvSpPr>
            <a:spLocks noGrp="1"/>
          </p:cNvSpPr>
          <p:nvPr>
            <p:ph type="title"/>
          </p:nvPr>
        </p:nvSpPr>
        <p:spPr>
          <a:xfrm>
            <a:off x="227013" y="404813"/>
            <a:ext cx="8686800" cy="1143000"/>
          </a:xfrm>
        </p:spPr>
        <p:txBody>
          <a:bodyPr/>
          <a:lstStyle/>
          <a:p>
            <a:r>
              <a:rPr lang="en-US" altLang="en-US" sz="3600" b="1" dirty="0">
                <a:solidFill>
                  <a:srgbClr val="0070C0"/>
                </a:solidFill>
                <a:latin typeface="Arial" panose="020B0604020202020204" pitchFamily="34" charset="0"/>
                <a:cs typeface="Arial" panose="020B0604020202020204" pitchFamily="34" charset="0"/>
              </a:rPr>
              <a:t>Phrasal Vocabulary is Important for Language Use</a:t>
            </a:r>
          </a:p>
        </p:txBody>
      </p:sp>
      <p:sp>
        <p:nvSpPr>
          <p:cNvPr id="69635" name="Rectangle 3">
            <a:extLst>
              <a:ext uri="{FF2B5EF4-FFF2-40B4-BE49-F238E27FC236}">
                <a16:creationId xmlns:a16="http://schemas.microsoft.com/office/drawing/2014/main" id="{C74A504D-9052-46CC-A0D7-1522FD5195DC}"/>
              </a:ext>
            </a:extLst>
          </p:cNvPr>
          <p:cNvSpPr>
            <a:spLocks noGrp="1" noChangeArrowheads="1"/>
          </p:cNvSpPr>
          <p:nvPr>
            <p:ph type="body" idx="1"/>
          </p:nvPr>
        </p:nvSpPr>
        <p:spPr>
          <a:xfrm>
            <a:off x="0" y="1676400"/>
            <a:ext cx="8991600" cy="4800600"/>
          </a:xfrm>
        </p:spPr>
        <p:txBody>
          <a:bodyPr/>
          <a:lstStyle/>
          <a:p>
            <a:pPr>
              <a:lnSpc>
                <a:spcPct val="80000"/>
              </a:lnSpc>
              <a:defRPr/>
            </a:pPr>
            <a:endParaRPr lang="en-GB" altLang="en-US" sz="2800" dirty="0">
              <a:latin typeface="Arial" panose="020B0604020202020204" pitchFamily="34" charset="0"/>
              <a:cs typeface="Arial" panose="020B0604020202020204" pitchFamily="34" charset="0"/>
            </a:endParaRPr>
          </a:p>
          <a:p>
            <a:pPr>
              <a:lnSpc>
                <a:spcPct val="80000"/>
              </a:lnSpc>
              <a:defRPr/>
            </a:pPr>
            <a:r>
              <a:rPr lang="en-GB" altLang="en-US" sz="2800" dirty="0">
                <a:latin typeface="Arial" panose="020B0604020202020204" pitchFamily="34" charset="0"/>
                <a:cs typeface="Arial" panose="020B0604020202020204" pitchFamily="34" charset="0"/>
              </a:rPr>
              <a:t>Formulaic sequences are used for functional   purposes:</a:t>
            </a:r>
          </a:p>
          <a:p>
            <a:pPr marL="0" indent="0">
              <a:lnSpc>
                <a:spcPct val="80000"/>
              </a:lnSpc>
              <a:buFont typeface="Arial" panose="020B0604020202020204" pitchFamily="34" charset="0"/>
              <a:buNone/>
              <a:defRPr/>
            </a:pPr>
            <a:endParaRPr lang="en-GB" altLang="en-US" sz="2800" dirty="0">
              <a:latin typeface="Arial" panose="020B0604020202020204" pitchFamily="34" charset="0"/>
              <a:cs typeface="Arial" panose="020B0604020202020204" pitchFamily="34" charset="0"/>
            </a:endParaRPr>
          </a:p>
          <a:p>
            <a:pPr>
              <a:lnSpc>
                <a:spcPct val="80000"/>
              </a:lnSpc>
              <a:buFontTx/>
              <a:buNone/>
              <a:defRPr/>
            </a:pPr>
            <a:r>
              <a:rPr lang="en-GB" altLang="en-US" sz="2800" dirty="0">
                <a:latin typeface="Arial" panose="020B0604020202020204" pitchFamily="34" charset="0"/>
                <a:cs typeface="Arial" panose="020B0604020202020204" pitchFamily="34" charset="0"/>
              </a:rPr>
              <a:t>		polite request →   </a:t>
            </a:r>
            <a:r>
              <a:rPr lang="en-GB" altLang="en-US" sz="2800" i="1" dirty="0">
                <a:latin typeface="Arial" panose="020B0604020202020204" pitchFamily="34" charset="0"/>
                <a:cs typeface="Arial" panose="020B0604020202020204" pitchFamily="34" charset="0"/>
              </a:rPr>
              <a:t>Would you please X?</a:t>
            </a:r>
          </a:p>
          <a:p>
            <a:pPr>
              <a:lnSpc>
                <a:spcPct val="80000"/>
              </a:lnSpc>
              <a:buFontTx/>
              <a:buNone/>
              <a:defRPr/>
            </a:pPr>
            <a:r>
              <a:rPr lang="en-GB" altLang="en-US" sz="2800" dirty="0">
                <a:latin typeface="Arial" panose="020B0604020202020204" pitchFamily="34" charset="0"/>
                <a:cs typeface="Arial" panose="020B0604020202020204" pitchFamily="34" charset="0"/>
              </a:rPr>
              <a:t>	</a:t>
            </a:r>
          </a:p>
          <a:p>
            <a:pPr>
              <a:lnSpc>
                <a:spcPct val="80000"/>
              </a:lnSpc>
              <a:buFontTx/>
              <a:buNone/>
              <a:defRPr/>
            </a:pPr>
            <a:r>
              <a:rPr lang="en-GB" altLang="en-US" sz="2800" dirty="0">
                <a:latin typeface="Arial" panose="020B0604020202020204" pitchFamily="34" charset="0"/>
                <a:cs typeface="Arial" panose="020B0604020202020204" pitchFamily="34" charset="0"/>
              </a:rPr>
              <a:t> 			    	    →   </a:t>
            </a:r>
            <a:r>
              <a:rPr lang="en-GB" altLang="en-US" sz="2800" i="1" dirty="0">
                <a:latin typeface="Arial" panose="020B0604020202020204" pitchFamily="34" charset="0"/>
                <a:cs typeface="Arial" panose="020B0604020202020204" pitchFamily="34" charset="0"/>
              </a:rPr>
              <a:t>Would you mind Xing?</a:t>
            </a:r>
            <a:endParaRPr lang="en-GB" altLang="en-US" sz="2800" dirty="0">
              <a:latin typeface="Arial" panose="020B0604020202020204" pitchFamily="34" charset="0"/>
              <a:cs typeface="Arial" panose="020B0604020202020204" pitchFamily="34" charset="0"/>
            </a:endParaRPr>
          </a:p>
        </p:txBody>
      </p:sp>
      <p:sp>
        <p:nvSpPr>
          <p:cNvPr id="130052" name="Line 4">
            <a:extLst>
              <a:ext uri="{FF2B5EF4-FFF2-40B4-BE49-F238E27FC236}">
                <a16:creationId xmlns:a16="http://schemas.microsoft.com/office/drawing/2014/main" id="{A541232C-2ED5-4227-95E2-2A08879E7E06}"/>
              </a:ext>
            </a:extLst>
          </p:cNvPr>
          <p:cNvSpPr>
            <a:spLocks noChangeShapeType="1"/>
          </p:cNvSpPr>
          <p:nvPr/>
        </p:nvSpPr>
        <p:spPr bwMode="auto">
          <a:xfrm>
            <a:off x="227013" y="1676400"/>
            <a:ext cx="87630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 name="Slide Number Placeholder 1"/>
          <p:cNvSpPr>
            <a:spLocks noGrp="1"/>
          </p:cNvSpPr>
          <p:nvPr>
            <p:ph type="sldNum" sz="quarter" idx="12"/>
          </p:nvPr>
        </p:nvSpPr>
        <p:spPr/>
        <p:txBody>
          <a:bodyPr/>
          <a:lstStyle/>
          <a:p>
            <a:pPr>
              <a:defRPr/>
            </a:pPr>
            <a:fld id="{8C52BDAC-34CE-4AFF-A3FD-84FEE4F8A572}" type="slidenum">
              <a:rPr lang="en-US" altLang="en-US" smtClean="0"/>
              <a:pPr>
                <a:defRPr/>
              </a:pPr>
              <a:t>102</a:t>
            </a:fld>
            <a:endParaRPr lang="en-US"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62311082"/>
      </p:ext>
    </p:extLst>
  </p:cSld>
  <p:clrMapOvr>
    <a:masterClrMapping/>
  </p:clrMapOvr>
  <mc:AlternateContent xmlns:mc="http://schemas.openxmlformats.org/markup-compatibility/2006" xmlns:p14="http://schemas.microsoft.com/office/powerpoint/2010/main">
    <mc:Choice Requires="p14">
      <p:transition spd="slow" p14:dur="2000" advTm="29712"/>
    </mc:Choice>
    <mc:Fallback xmlns="">
      <p:transition spd="slow" advTm="29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3D6F90A9-FE1C-4170-8375-8E751683F2E5}"/>
              </a:ext>
            </a:extLst>
          </p:cNvPr>
          <p:cNvSpPr>
            <a:spLocks noGrp="1"/>
          </p:cNvSpPr>
          <p:nvPr>
            <p:ph type="title"/>
          </p:nvPr>
        </p:nvSpPr>
        <p:spPr>
          <a:xfrm>
            <a:off x="227013" y="373063"/>
            <a:ext cx="8686800" cy="1143000"/>
          </a:xfrm>
        </p:spPr>
        <p:txBody>
          <a:bodyPr/>
          <a:lstStyle/>
          <a:p>
            <a:r>
              <a:rPr lang="en-US" altLang="en-US" sz="3600" b="1" dirty="0">
                <a:solidFill>
                  <a:srgbClr val="0070C0"/>
                </a:solidFill>
                <a:latin typeface="Arial" panose="020B0604020202020204" pitchFamily="34" charset="0"/>
                <a:cs typeface="Arial" panose="020B0604020202020204" pitchFamily="34" charset="0"/>
              </a:rPr>
              <a:t>Phrasal Vocabulary is Important for Language Use</a:t>
            </a:r>
          </a:p>
        </p:txBody>
      </p:sp>
      <p:sp>
        <p:nvSpPr>
          <p:cNvPr id="132099" name="Rectangle 3">
            <a:extLst>
              <a:ext uri="{FF2B5EF4-FFF2-40B4-BE49-F238E27FC236}">
                <a16:creationId xmlns:a16="http://schemas.microsoft.com/office/drawing/2014/main" id="{31152707-F892-4E76-A98F-1667B053FE12}"/>
              </a:ext>
            </a:extLst>
          </p:cNvPr>
          <p:cNvSpPr>
            <a:spLocks noGrp="1"/>
          </p:cNvSpPr>
          <p:nvPr>
            <p:ph type="body" idx="1"/>
          </p:nvPr>
        </p:nvSpPr>
        <p:spPr>
          <a:xfrm>
            <a:off x="0" y="1676400"/>
            <a:ext cx="8991600" cy="4800600"/>
          </a:xfrm>
        </p:spPr>
        <p:txBody>
          <a:bodyPr/>
          <a:lstStyle/>
          <a:p>
            <a:pPr>
              <a:lnSpc>
                <a:spcPct val="80000"/>
              </a:lnSpc>
            </a:pPr>
            <a:endParaRPr lang="en-GB" altLang="en-US" sz="2400">
              <a:latin typeface="Arial" panose="020B0604020202020204" pitchFamily="34" charset="0"/>
              <a:cs typeface="Arial" panose="020B0604020202020204" pitchFamily="34" charset="0"/>
            </a:endParaRPr>
          </a:p>
          <a:p>
            <a:pPr>
              <a:lnSpc>
                <a:spcPct val="80000"/>
              </a:lnSpc>
            </a:pPr>
            <a:r>
              <a:rPr lang="en-GB" altLang="en-US" sz="2800">
                <a:latin typeface="Arial" panose="020B0604020202020204" pitchFamily="34" charset="0"/>
                <a:cs typeface="Arial" panose="020B0604020202020204" pitchFamily="34" charset="0"/>
              </a:rPr>
              <a:t>Facilitating interpersonal interaction:</a:t>
            </a:r>
          </a:p>
          <a:p>
            <a:pPr>
              <a:lnSpc>
                <a:spcPct val="80000"/>
              </a:lnSpc>
              <a:buFontTx/>
              <a:buNone/>
            </a:pPr>
            <a:r>
              <a:rPr lang="en-GB" altLang="en-US" sz="2800">
                <a:latin typeface="Arial" panose="020B0604020202020204" pitchFamily="34" charset="0"/>
                <a:cs typeface="Arial" panose="020B0604020202020204" pitchFamily="34" charset="0"/>
              </a:rPr>
              <a:t>		</a:t>
            </a:r>
          </a:p>
          <a:p>
            <a:pPr>
              <a:lnSpc>
                <a:spcPct val="80000"/>
              </a:lnSpc>
              <a:buFontTx/>
              <a:buNone/>
            </a:pPr>
            <a:r>
              <a:rPr lang="en-GB" altLang="en-US" sz="2800">
                <a:latin typeface="Arial" panose="020B0604020202020204" pitchFamily="34" charset="0"/>
                <a:cs typeface="Arial" panose="020B0604020202020204" pitchFamily="34" charset="0"/>
              </a:rPr>
              <a:t>		phatic phrases →   </a:t>
            </a:r>
            <a:r>
              <a:rPr lang="en-GB" altLang="en-US" sz="2800" i="1">
                <a:latin typeface="Arial" panose="020B0604020202020204" pitchFamily="34" charset="0"/>
                <a:cs typeface="Arial" panose="020B0604020202020204" pitchFamily="34" charset="0"/>
              </a:rPr>
              <a:t>Nice weather today</a:t>
            </a:r>
            <a:r>
              <a:rPr lang="en-GB" altLang="en-US" sz="2800">
                <a:latin typeface="Arial" panose="020B0604020202020204" pitchFamily="34" charset="0"/>
                <a:cs typeface="Arial" panose="020B0604020202020204" pitchFamily="34" charset="0"/>
              </a:rPr>
              <a:t>				</a:t>
            </a:r>
          </a:p>
          <a:p>
            <a:pPr>
              <a:lnSpc>
                <a:spcPct val="80000"/>
              </a:lnSpc>
              <a:buFontTx/>
              <a:buNone/>
            </a:pPr>
            <a:r>
              <a:rPr lang="en-GB" altLang="en-US" sz="2800">
                <a:latin typeface="Arial" panose="020B0604020202020204" pitchFamily="34" charset="0"/>
                <a:cs typeface="Arial" panose="020B0604020202020204" pitchFamily="34" charset="0"/>
              </a:rPr>
              <a:t>		backchannels   →   </a:t>
            </a:r>
            <a:r>
              <a:rPr lang="en-GB" altLang="en-US" sz="2800" i="1">
                <a:latin typeface="Arial" panose="020B0604020202020204" pitchFamily="34" charset="0"/>
                <a:cs typeface="Arial" panose="020B0604020202020204" pitchFamily="34" charset="0"/>
              </a:rPr>
              <a:t>Did you really?  </a:t>
            </a:r>
          </a:p>
          <a:p>
            <a:pPr>
              <a:lnSpc>
                <a:spcPct val="80000"/>
              </a:lnSpc>
              <a:buFontTx/>
              <a:buNone/>
            </a:pPr>
            <a:r>
              <a:rPr lang="en-GB" altLang="en-US" sz="2800" i="1">
                <a:latin typeface="Arial" panose="020B0604020202020204" pitchFamily="34" charset="0"/>
                <a:cs typeface="Arial" panose="020B0604020202020204" pitchFamily="34" charset="0"/>
              </a:rPr>
              <a:t>					    How interesting</a:t>
            </a:r>
            <a:endParaRPr lang="en-GB" altLang="en-US" sz="2400">
              <a:latin typeface="Arial" panose="020B0604020202020204" pitchFamily="34" charset="0"/>
              <a:cs typeface="Arial" panose="020B0604020202020204" pitchFamily="34" charset="0"/>
            </a:endParaRPr>
          </a:p>
        </p:txBody>
      </p:sp>
      <p:sp>
        <p:nvSpPr>
          <p:cNvPr id="132100" name="Line 4">
            <a:extLst>
              <a:ext uri="{FF2B5EF4-FFF2-40B4-BE49-F238E27FC236}">
                <a16:creationId xmlns:a16="http://schemas.microsoft.com/office/drawing/2014/main" id="{F6D4E5BA-8001-4237-9286-66FCFC67A770}"/>
              </a:ext>
            </a:extLst>
          </p:cNvPr>
          <p:cNvSpPr>
            <a:spLocks noChangeShapeType="1"/>
          </p:cNvSpPr>
          <p:nvPr/>
        </p:nvSpPr>
        <p:spPr bwMode="auto">
          <a:xfrm>
            <a:off x="227013" y="1676400"/>
            <a:ext cx="87630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 name="Slide Number Placeholder 1"/>
          <p:cNvSpPr>
            <a:spLocks noGrp="1"/>
          </p:cNvSpPr>
          <p:nvPr>
            <p:ph type="sldNum" sz="quarter" idx="12"/>
          </p:nvPr>
        </p:nvSpPr>
        <p:spPr/>
        <p:txBody>
          <a:bodyPr/>
          <a:lstStyle/>
          <a:p>
            <a:pPr>
              <a:defRPr/>
            </a:pPr>
            <a:fld id="{8C52BDAC-34CE-4AFF-A3FD-84FEE4F8A572}" type="slidenum">
              <a:rPr lang="en-US" altLang="en-US" smtClean="0"/>
              <a:pPr>
                <a:defRPr/>
              </a:pPr>
              <a:t>103</a:t>
            </a:fld>
            <a:endParaRPr lang="en-US"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42597402"/>
      </p:ext>
    </p:extLst>
  </p:cSld>
  <p:clrMapOvr>
    <a:masterClrMapping/>
  </p:clrMapOvr>
  <mc:AlternateContent xmlns:mc="http://schemas.openxmlformats.org/markup-compatibility/2006" xmlns:p14="http://schemas.microsoft.com/office/powerpoint/2010/main">
    <mc:Choice Requires="p14">
      <p:transition spd="slow" p14:dur="2000" advTm="40704"/>
    </mc:Choice>
    <mc:Fallback xmlns="">
      <p:transition spd="slow" advTm="40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06624551-EBA2-452A-B365-196B395A54C8}"/>
              </a:ext>
            </a:extLst>
          </p:cNvPr>
          <p:cNvSpPr>
            <a:spLocks noGrp="1"/>
          </p:cNvSpPr>
          <p:nvPr>
            <p:ph type="title"/>
          </p:nvPr>
        </p:nvSpPr>
        <p:spPr>
          <a:xfrm>
            <a:off x="227013" y="373063"/>
            <a:ext cx="8686800" cy="1143000"/>
          </a:xfrm>
        </p:spPr>
        <p:txBody>
          <a:bodyPr/>
          <a:lstStyle/>
          <a:p>
            <a:r>
              <a:rPr lang="en-US" altLang="en-US" sz="3600" b="1" dirty="0">
                <a:solidFill>
                  <a:srgbClr val="0070C0"/>
                </a:solidFill>
                <a:latin typeface="Arial" panose="020B0604020202020204" pitchFamily="34" charset="0"/>
                <a:cs typeface="Arial" panose="020B0604020202020204" pitchFamily="34" charset="0"/>
              </a:rPr>
              <a:t>Phrasal Vocabulary is Important for Language Use</a:t>
            </a:r>
          </a:p>
        </p:txBody>
      </p:sp>
      <p:sp>
        <p:nvSpPr>
          <p:cNvPr id="69635" name="Rectangle 3">
            <a:extLst>
              <a:ext uri="{FF2B5EF4-FFF2-40B4-BE49-F238E27FC236}">
                <a16:creationId xmlns:a16="http://schemas.microsoft.com/office/drawing/2014/main" id="{CBC60039-BE84-4C5F-8481-482820EF12BD}"/>
              </a:ext>
            </a:extLst>
          </p:cNvPr>
          <p:cNvSpPr>
            <a:spLocks noGrp="1" noChangeArrowheads="1"/>
          </p:cNvSpPr>
          <p:nvPr>
            <p:ph type="body" idx="1"/>
          </p:nvPr>
        </p:nvSpPr>
        <p:spPr>
          <a:xfrm>
            <a:off x="0" y="1676400"/>
            <a:ext cx="8991600" cy="4800600"/>
          </a:xfrm>
        </p:spPr>
        <p:txBody>
          <a:bodyPr/>
          <a:lstStyle/>
          <a:p>
            <a:pPr>
              <a:lnSpc>
                <a:spcPct val="80000"/>
              </a:lnSpc>
              <a:defRPr/>
            </a:pPr>
            <a:endParaRPr lang="en-GB" altLang="en-US" sz="2400" dirty="0">
              <a:latin typeface="Arial" panose="020B0604020202020204" pitchFamily="34" charset="0"/>
              <a:cs typeface="Arial" panose="020B0604020202020204" pitchFamily="34" charset="0"/>
            </a:endParaRPr>
          </a:p>
          <a:p>
            <a:pPr>
              <a:lnSpc>
                <a:spcPct val="80000"/>
              </a:lnSpc>
              <a:defRPr/>
            </a:pPr>
            <a:endParaRPr lang="en-GB" altLang="en-US" sz="2800" dirty="0">
              <a:latin typeface="Arial" panose="020B0604020202020204" pitchFamily="34" charset="0"/>
              <a:cs typeface="Arial" panose="020B0604020202020204" pitchFamily="34" charset="0"/>
            </a:endParaRPr>
          </a:p>
          <a:p>
            <a:pPr>
              <a:lnSpc>
                <a:spcPct val="80000"/>
              </a:lnSpc>
              <a:defRPr/>
            </a:pPr>
            <a:r>
              <a:rPr lang="en-GB" altLang="en-US" sz="2800" dirty="0">
                <a:latin typeface="Arial" panose="020B0604020202020204" pitchFamily="34" charset="0"/>
                <a:cs typeface="Arial" panose="020B0604020202020204" pitchFamily="34" charset="0"/>
              </a:rPr>
              <a:t>Discourse Organization →   </a:t>
            </a:r>
            <a:r>
              <a:rPr lang="en-GB" altLang="en-US" sz="2800" i="1" dirty="0">
                <a:latin typeface="Arial" panose="020B0604020202020204" pitchFamily="34" charset="0"/>
                <a:cs typeface="Arial" panose="020B0604020202020204" pitchFamily="34" charset="0"/>
              </a:rPr>
              <a:t>in conclusion</a:t>
            </a:r>
          </a:p>
          <a:p>
            <a:pPr marL="0" indent="0">
              <a:lnSpc>
                <a:spcPct val="80000"/>
              </a:lnSpc>
              <a:buFont typeface="Arial" panose="020B0604020202020204" pitchFamily="34" charset="0"/>
              <a:buNone/>
              <a:defRPr/>
            </a:pPr>
            <a:r>
              <a:rPr lang="en-GB" altLang="en-US" sz="2800" i="1" dirty="0">
                <a:latin typeface="Arial" panose="020B0604020202020204" pitchFamily="34" charset="0"/>
                <a:cs typeface="Arial" panose="020B0604020202020204" pitchFamily="34" charset="0"/>
              </a:rPr>
              <a:t>					  in other words</a:t>
            </a:r>
          </a:p>
          <a:p>
            <a:pPr marL="0" indent="0">
              <a:lnSpc>
                <a:spcPct val="80000"/>
              </a:lnSpc>
              <a:buFont typeface="Arial" panose="020B0604020202020204" pitchFamily="34" charset="0"/>
              <a:buNone/>
              <a:defRPr/>
            </a:pPr>
            <a:r>
              <a:rPr lang="en-GB" altLang="en-US" sz="2800" i="1" dirty="0">
                <a:latin typeface="Arial" panose="020B0604020202020204" pitchFamily="34" charset="0"/>
                <a:cs typeface="Arial" panose="020B0604020202020204" pitchFamily="34" charset="0"/>
              </a:rPr>
              <a:t>					  as I was saying</a:t>
            </a:r>
            <a:r>
              <a:rPr lang="en-GB" altLang="en-US" sz="2400" i="1" dirty="0">
                <a:latin typeface="Arial" panose="020B0604020202020204" pitchFamily="34" charset="0"/>
                <a:cs typeface="Arial" panose="020B0604020202020204" pitchFamily="34" charset="0"/>
              </a:rPr>
              <a:t> </a:t>
            </a:r>
            <a:endParaRPr lang="en-GB" altLang="en-US" sz="2400" dirty="0">
              <a:latin typeface="Arial" panose="020B0604020202020204" pitchFamily="34" charset="0"/>
              <a:cs typeface="Arial" panose="020B0604020202020204" pitchFamily="34" charset="0"/>
            </a:endParaRPr>
          </a:p>
        </p:txBody>
      </p:sp>
      <p:sp>
        <p:nvSpPr>
          <p:cNvPr id="134148" name="Line 4">
            <a:extLst>
              <a:ext uri="{FF2B5EF4-FFF2-40B4-BE49-F238E27FC236}">
                <a16:creationId xmlns:a16="http://schemas.microsoft.com/office/drawing/2014/main" id="{0E08947A-7356-4F38-A824-75D55AE69AC4}"/>
              </a:ext>
            </a:extLst>
          </p:cNvPr>
          <p:cNvSpPr>
            <a:spLocks noChangeShapeType="1"/>
          </p:cNvSpPr>
          <p:nvPr/>
        </p:nvSpPr>
        <p:spPr bwMode="auto">
          <a:xfrm>
            <a:off x="227013" y="1676400"/>
            <a:ext cx="87630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 name="Slide Number Placeholder 1"/>
          <p:cNvSpPr>
            <a:spLocks noGrp="1"/>
          </p:cNvSpPr>
          <p:nvPr>
            <p:ph type="sldNum" sz="quarter" idx="12"/>
          </p:nvPr>
        </p:nvSpPr>
        <p:spPr/>
        <p:txBody>
          <a:bodyPr/>
          <a:lstStyle/>
          <a:p>
            <a:pPr>
              <a:defRPr/>
            </a:pPr>
            <a:fld id="{8C52BDAC-34CE-4AFF-A3FD-84FEE4F8A572}" type="slidenum">
              <a:rPr lang="en-US" altLang="en-US" smtClean="0"/>
              <a:pPr>
                <a:defRPr/>
              </a:pPr>
              <a:t>104</a:t>
            </a:fld>
            <a:endParaRPr lang="en-US"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48208371"/>
      </p:ext>
    </p:extLst>
  </p:cSld>
  <p:clrMapOvr>
    <a:masterClrMapping/>
  </p:clrMapOvr>
  <mc:AlternateContent xmlns:mc="http://schemas.openxmlformats.org/markup-compatibility/2006" xmlns:p14="http://schemas.microsoft.com/office/powerpoint/2010/main">
    <mc:Choice Requires="p14">
      <p:transition spd="slow" p14:dur="2000" advTm="10351"/>
    </mc:Choice>
    <mc:Fallback xmlns="">
      <p:transition spd="slow" advTm="103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C62D0A8B-5351-47CD-8161-EAEE4743C26F}"/>
              </a:ext>
            </a:extLst>
          </p:cNvPr>
          <p:cNvSpPr>
            <a:spLocks noGrp="1"/>
          </p:cNvSpPr>
          <p:nvPr>
            <p:ph type="title"/>
          </p:nvPr>
        </p:nvSpPr>
        <p:spPr>
          <a:xfrm>
            <a:off x="227013" y="373063"/>
            <a:ext cx="8686800" cy="1143000"/>
          </a:xfrm>
        </p:spPr>
        <p:txBody>
          <a:bodyPr/>
          <a:lstStyle/>
          <a:p>
            <a:r>
              <a:rPr lang="en-US" altLang="en-US" sz="3600" b="1" dirty="0">
                <a:solidFill>
                  <a:srgbClr val="0070C0"/>
                </a:solidFill>
                <a:latin typeface="Arial" panose="020B0604020202020204" pitchFamily="34" charset="0"/>
                <a:cs typeface="Arial" panose="020B0604020202020204" pitchFamily="34" charset="0"/>
              </a:rPr>
              <a:t>Phrasal Vocabulary is Important for Language Use</a:t>
            </a:r>
          </a:p>
        </p:txBody>
      </p:sp>
      <p:sp>
        <p:nvSpPr>
          <p:cNvPr id="136195" name="Rectangle 3">
            <a:extLst>
              <a:ext uri="{FF2B5EF4-FFF2-40B4-BE49-F238E27FC236}">
                <a16:creationId xmlns:a16="http://schemas.microsoft.com/office/drawing/2014/main" id="{7F63E408-7FAF-40B1-BB5D-E2F292755ADB}"/>
              </a:ext>
            </a:extLst>
          </p:cNvPr>
          <p:cNvSpPr>
            <a:spLocks noGrp="1"/>
          </p:cNvSpPr>
          <p:nvPr>
            <p:ph type="body" idx="1"/>
          </p:nvPr>
        </p:nvSpPr>
        <p:spPr>
          <a:xfrm>
            <a:off x="0" y="1676400"/>
            <a:ext cx="8991600" cy="4800600"/>
          </a:xfrm>
        </p:spPr>
        <p:txBody>
          <a:bodyPr/>
          <a:lstStyle/>
          <a:p>
            <a:pPr>
              <a:lnSpc>
                <a:spcPct val="80000"/>
              </a:lnSpc>
            </a:pPr>
            <a:endParaRPr lang="en-GB" altLang="en-US" sz="2400">
              <a:latin typeface="Arial" panose="020B0604020202020204" pitchFamily="34" charset="0"/>
              <a:cs typeface="Arial" panose="020B0604020202020204" pitchFamily="34" charset="0"/>
            </a:endParaRPr>
          </a:p>
          <a:p>
            <a:pPr>
              <a:lnSpc>
                <a:spcPct val="80000"/>
              </a:lnSpc>
            </a:pPr>
            <a:endParaRPr lang="en-GB" altLang="en-US" sz="2800">
              <a:latin typeface="Arial" panose="020B0604020202020204" pitchFamily="34" charset="0"/>
              <a:cs typeface="Arial" panose="020B0604020202020204" pitchFamily="34" charset="0"/>
            </a:endParaRPr>
          </a:p>
          <a:p>
            <a:pPr>
              <a:lnSpc>
                <a:spcPct val="80000"/>
              </a:lnSpc>
            </a:pPr>
            <a:r>
              <a:rPr lang="en-GB" altLang="en-US" sz="2800">
                <a:latin typeface="Arial" panose="020B0604020202020204" pitchFamily="34" charset="0"/>
                <a:cs typeface="Arial" panose="020B0604020202020204" pitchFamily="34" charset="0"/>
              </a:rPr>
              <a:t>Technical phrases →   </a:t>
            </a:r>
            <a:r>
              <a:rPr lang="en-GB" altLang="en-US" sz="2800" i="1">
                <a:latin typeface="Arial" panose="020B0604020202020204" pitchFamily="34" charset="0"/>
                <a:cs typeface="Arial" panose="020B0604020202020204" pitchFamily="34" charset="0"/>
              </a:rPr>
              <a:t>blood pressure is 140 over 60</a:t>
            </a:r>
          </a:p>
          <a:p>
            <a:pPr lvl="1">
              <a:lnSpc>
                <a:spcPct val="80000"/>
              </a:lnSpc>
              <a:buFontTx/>
              <a:buNone/>
            </a:pPr>
            <a:r>
              <a:rPr lang="en-GB" altLang="en-US" i="1">
                <a:latin typeface="Arial" panose="020B0604020202020204" pitchFamily="34" charset="0"/>
                <a:cs typeface="Arial" panose="020B0604020202020204" pitchFamily="34" charset="0"/>
              </a:rPr>
              <a:t>					   cleared to land</a:t>
            </a:r>
            <a:endParaRPr lang="en-US" altLang="en-US">
              <a:latin typeface="Arial" panose="020B0604020202020204" pitchFamily="34" charset="0"/>
              <a:cs typeface="Arial" panose="020B0604020202020204" pitchFamily="34" charset="0"/>
            </a:endParaRPr>
          </a:p>
        </p:txBody>
      </p:sp>
      <p:sp>
        <p:nvSpPr>
          <p:cNvPr id="136196" name="Line 4">
            <a:extLst>
              <a:ext uri="{FF2B5EF4-FFF2-40B4-BE49-F238E27FC236}">
                <a16:creationId xmlns:a16="http://schemas.microsoft.com/office/drawing/2014/main" id="{50FD4C7D-4BEC-47DA-9A8E-79F80418E8A6}"/>
              </a:ext>
            </a:extLst>
          </p:cNvPr>
          <p:cNvSpPr>
            <a:spLocks noChangeShapeType="1"/>
          </p:cNvSpPr>
          <p:nvPr/>
        </p:nvSpPr>
        <p:spPr bwMode="auto">
          <a:xfrm>
            <a:off x="227013" y="1676400"/>
            <a:ext cx="87630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 name="Slide Number Placeholder 1"/>
          <p:cNvSpPr>
            <a:spLocks noGrp="1"/>
          </p:cNvSpPr>
          <p:nvPr>
            <p:ph type="sldNum" sz="quarter" idx="12"/>
          </p:nvPr>
        </p:nvSpPr>
        <p:spPr/>
        <p:txBody>
          <a:bodyPr/>
          <a:lstStyle/>
          <a:p>
            <a:pPr>
              <a:defRPr/>
            </a:pPr>
            <a:fld id="{8C52BDAC-34CE-4AFF-A3FD-84FEE4F8A572}" type="slidenum">
              <a:rPr lang="en-US" altLang="en-US" smtClean="0"/>
              <a:pPr>
                <a:defRPr/>
              </a:pPr>
              <a:t>105</a:t>
            </a:fld>
            <a:endParaRPr lang="en-US"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80014191"/>
      </p:ext>
    </p:extLst>
  </p:cSld>
  <p:clrMapOvr>
    <a:masterClrMapping/>
  </p:clrMapOvr>
  <mc:AlternateContent xmlns:mc="http://schemas.openxmlformats.org/markup-compatibility/2006" xmlns:p14="http://schemas.microsoft.com/office/powerpoint/2010/main">
    <mc:Choice Requires="p14">
      <p:transition spd="slow" p14:dur="2000" advTm="23839"/>
    </mc:Choice>
    <mc:Fallback xmlns="">
      <p:transition spd="slow" advTm="238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a:extLst>
              <a:ext uri="{FF2B5EF4-FFF2-40B4-BE49-F238E27FC236}">
                <a16:creationId xmlns:a16="http://schemas.microsoft.com/office/drawing/2014/main" id="{C37F1BE5-9EC4-410A-8BCA-C79FAE824A28}"/>
              </a:ext>
            </a:extLst>
          </p:cNvPr>
          <p:cNvSpPr>
            <a:spLocks noGrp="1"/>
          </p:cNvSpPr>
          <p:nvPr>
            <p:ph type="title"/>
          </p:nvPr>
        </p:nvSpPr>
        <p:spPr>
          <a:xfrm>
            <a:off x="227013" y="373063"/>
            <a:ext cx="8686800" cy="1143000"/>
          </a:xfrm>
        </p:spPr>
        <p:txBody>
          <a:bodyPr/>
          <a:lstStyle/>
          <a:p>
            <a:r>
              <a:rPr lang="en-US" altLang="en-US" sz="3600" b="1" dirty="0">
                <a:solidFill>
                  <a:srgbClr val="0070C0"/>
                </a:solidFill>
                <a:latin typeface="Arial" panose="020B0604020202020204" pitchFamily="34" charset="0"/>
                <a:cs typeface="Arial" panose="020B0604020202020204" pitchFamily="34" charset="0"/>
              </a:rPr>
              <a:t>Phrasal Vocabulary is Important for Language Use</a:t>
            </a:r>
          </a:p>
        </p:txBody>
      </p:sp>
      <p:sp>
        <p:nvSpPr>
          <p:cNvPr id="138243" name="Rectangle 3">
            <a:extLst>
              <a:ext uri="{FF2B5EF4-FFF2-40B4-BE49-F238E27FC236}">
                <a16:creationId xmlns:a16="http://schemas.microsoft.com/office/drawing/2014/main" id="{0BCA48F9-877B-4EB2-9DE2-83B6F6B2B8C7}"/>
              </a:ext>
            </a:extLst>
          </p:cNvPr>
          <p:cNvSpPr>
            <a:spLocks noGrp="1"/>
          </p:cNvSpPr>
          <p:nvPr>
            <p:ph type="body" idx="1"/>
          </p:nvPr>
        </p:nvSpPr>
        <p:spPr>
          <a:xfrm>
            <a:off x="0" y="1676400"/>
            <a:ext cx="8991600" cy="4800600"/>
          </a:xfrm>
        </p:spPr>
        <p:txBody>
          <a:bodyPr/>
          <a:lstStyle/>
          <a:p>
            <a:pPr>
              <a:lnSpc>
                <a:spcPct val="80000"/>
              </a:lnSpc>
            </a:pPr>
            <a:endParaRPr lang="en-GB" altLang="en-US" sz="2400">
              <a:latin typeface="Arial" panose="020B0604020202020204" pitchFamily="34" charset="0"/>
              <a:cs typeface="Arial" panose="020B0604020202020204" pitchFamily="34" charset="0"/>
            </a:endParaRPr>
          </a:p>
          <a:p>
            <a:r>
              <a:rPr lang="en-US" altLang="en-US">
                <a:latin typeface="Arial" panose="020B0604020202020204" pitchFamily="34" charset="0"/>
                <a:cs typeface="Arial" panose="020B0604020202020204" pitchFamily="34" charset="0"/>
              </a:rPr>
              <a:t>Any vocabulary program will have to focus on phrasal vocabulary as well as single words</a:t>
            </a:r>
          </a:p>
          <a:p>
            <a:r>
              <a:rPr lang="en-US" altLang="en-US">
                <a:latin typeface="Arial" panose="020B0604020202020204" pitchFamily="34" charset="0"/>
                <a:cs typeface="Arial" panose="020B0604020202020204" pitchFamily="34" charset="0"/>
              </a:rPr>
              <a:t>The most frequent and usable phrases are worth teaching explicitly</a:t>
            </a:r>
          </a:p>
          <a:p>
            <a:r>
              <a:rPr lang="en-US" altLang="en-US">
                <a:latin typeface="Arial" panose="020B0604020202020204" pitchFamily="34" charset="0"/>
                <a:cs typeface="Arial" panose="020B0604020202020204" pitchFamily="34" charset="0"/>
              </a:rPr>
              <a:t>But most will probably need to be learned from extensive exposure</a:t>
            </a:r>
          </a:p>
        </p:txBody>
      </p:sp>
      <p:sp>
        <p:nvSpPr>
          <p:cNvPr id="138244" name="Line 4">
            <a:extLst>
              <a:ext uri="{FF2B5EF4-FFF2-40B4-BE49-F238E27FC236}">
                <a16:creationId xmlns:a16="http://schemas.microsoft.com/office/drawing/2014/main" id="{B3AF6F89-3D03-4D38-8E85-61A2EADFFC10}"/>
              </a:ext>
            </a:extLst>
          </p:cNvPr>
          <p:cNvSpPr>
            <a:spLocks noChangeShapeType="1"/>
          </p:cNvSpPr>
          <p:nvPr/>
        </p:nvSpPr>
        <p:spPr bwMode="auto">
          <a:xfrm>
            <a:off x="227013" y="1676400"/>
            <a:ext cx="87630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 name="Slide Number Placeholder 1"/>
          <p:cNvSpPr>
            <a:spLocks noGrp="1"/>
          </p:cNvSpPr>
          <p:nvPr>
            <p:ph type="sldNum" sz="quarter" idx="12"/>
          </p:nvPr>
        </p:nvSpPr>
        <p:spPr/>
        <p:txBody>
          <a:bodyPr/>
          <a:lstStyle/>
          <a:p>
            <a:pPr>
              <a:defRPr/>
            </a:pPr>
            <a:fld id="{8C52BDAC-34CE-4AFF-A3FD-84FEE4F8A572}" type="slidenum">
              <a:rPr lang="en-US" altLang="en-US" smtClean="0"/>
              <a:pPr>
                <a:defRPr/>
              </a:pPr>
              <a:t>106</a:t>
            </a:fld>
            <a:endParaRPr lang="en-US"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24798368"/>
      </p:ext>
    </p:extLst>
  </p:cSld>
  <p:clrMapOvr>
    <a:masterClrMapping/>
  </p:clrMapOvr>
  <mc:AlternateContent xmlns:mc="http://schemas.openxmlformats.org/markup-compatibility/2006" xmlns:p14="http://schemas.microsoft.com/office/powerpoint/2010/main">
    <mc:Choice Requires="p14">
      <p:transition spd="slow" p14:dur="2000" advTm="17848"/>
    </mc:Choice>
    <mc:Fallback xmlns="">
      <p:transition spd="slow" advTm="17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a:extLst>
              <a:ext uri="{FF2B5EF4-FFF2-40B4-BE49-F238E27FC236}">
                <a16:creationId xmlns:a16="http://schemas.microsoft.com/office/drawing/2014/main" id="{F5F3B555-F1ED-4302-9A93-7D8962FA1025}"/>
              </a:ext>
            </a:extLst>
          </p:cNvPr>
          <p:cNvSpPr>
            <a:spLocks noGrp="1"/>
          </p:cNvSpPr>
          <p:nvPr>
            <p:ph type="title"/>
          </p:nvPr>
        </p:nvSpPr>
        <p:spPr>
          <a:xfrm>
            <a:off x="539750" y="549275"/>
            <a:ext cx="7862888" cy="981075"/>
          </a:xfrm>
        </p:spPr>
        <p:txBody>
          <a:bodyPr/>
          <a:lstStyle/>
          <a:p>
            <a:pPr eaLnBrk="1" hangingPunct="1"/>
            <a:r>
              <a:rPr lang="en-US" altLang="en-US" sz="3600" b="1" dirty="0">
                <a:solidFill>
                  <a:srgbClr val="0070C0"/>
                </a:solidFill>
                <a:latin typeface="Arial" panose="020B0604020202020204" pitchFamily="34" charset="0"/>
                <a:cs typeface="Arial" panose="020B0604020202020204" pitchFamily="34" charset="0"/>
              </a:rPr>
              <a:t>How Do We Teach All </a:t>
            </a:r>
            <a:br>
              <a:rPr lang="en-US" altLang="en-US" sz="3600" b="1" dirty="0">
                <a:solidFill>
                  <a:srgbClr val="0070C0"/>
                </a:solidFill>
                <a:latin typeface="Arial" panose="020B0604020202020204" pitchFamily="34" charset="0"/>
                <a:cs typeface="Arial" panose="020B0604020202020204" pitchFamily="34" charset="0"/>
              </a:rPr>
            </a:br>
            <a:r>
              <a:rPr lang="en-US" altLang="en-US" sz="3600" b="1" dirty="0">
                <a:solidFill>
                  <a:srgbClr val="0070C0"/>
                </a:solidFill>
                <a:latin typeface="Arial" panose="020B0604020202020204" pitchFamily="34" charset="0"/>
                <a:cs typeface="Arial" panose="020B0604020202020204" pitchFamily="34" charset="0"/>
              </a:rPr>
              <a:t>These Words?</a:t>
            </a:r>
            <a:endParaRPr lang="en-GB" altLang="en-US" sz="3600" b="1" dirty="0">
              <a:solidFill>
                <a:srgbClr val="0070C0"/>
              </a:solidFill>
              <a:latin typeface="Arial" panose="020B0604020202020204" pitchFamily="34" charset="0"/>
              <a:cs typeface="Arial" panose="020B0604020202020204" pitchFamily="34" charset="0"/>
            </a:endParaRPr>
          </a:p>
        </p:txBody>
      </p:sp>
      <p:sp>
        <p:nvSpPr>
          <p:cNvPr id="140291" name="Rectangle 3">
            <a:extLst>
              <a:ext uri="{FF2B5EF4-FFF2-40B4-BE49-F238E27FC236}">
                <a16:creationId xmlns:a16="http://schemas.microsoft.com/office/drawing/2014/main" id="{9477B2A3-1519-4B38-841F-272A148DD67F}"/>
              </a:ext>
            </a:extLst>
          </p:cNvPr>
          <p:cNvSpPr>
            <a:spLocks noGrp="1"/>
          </p:cNvSpPr>
          <p:nvPr>
            <p:ph type="body" idx="1"/>
          </p:nvPr>
        </p:nvSpPr>
        <p:spPr>
          <a:xfrm>
            <a:off x="357188" y="1989138"/>
            <a:ext cx="8229600" cy="4032250"/>
          </a:xfrm>
        </p:spPr>
        <p:txBody>
          <a:bodyPr/>
          <a:lstStyle/>
          <a:p>
            <a:pPr eaLnBrk="1" hangingPunct="1">
              <a:lnSpc>
                <a:spcPct val="90000"/>
              </a:lnSpc>
            </a:pPr>
            <a:endParaRPr lang="en-GB" altLang="en-US" sz="2800">
              <a:latin typeface="Arial" panose="020B0604020202020204" pitchFamily="34" charset="0"/>
              <a:cs typeface="Arial" panose="020B0604020202020204" pitchFamily="34" charset="0"/>
            </a:endParaRPr>
          </a:p>
          <a:p>
            <a:pPr eaLnBrk="1" hangingPunct="1">
              <a:lnSpc>
                <a:spcPct val="90000"/>
              </a:lnSpc>
            </a:pPr>
            <a:endParaRPr lang="en-GB" altLang="en-US" sz="2800">
              <a:solidFill>
                <a:srgbClr val="FF0000"/>
              </a:solidFill>
              <a:latin typeface="Arial" panose="020B0604020202020204" pitchFamily="34" charset="0"/>
              <a:cs typeface="Arial" panose="020B0604020202020204" pitchFamily="34" charset="0"/>
            </a:endParaRPr>
          </a:p>
        </p:txBody>
      </p:sp>
      <p:sp>
        <p:nvSpPr>
          <p:cNvPr id="140292" name="Line 4">
            <a:extLst>
              <a:ext uri="{FF2B5EF4-FFF2-40B4-BE49-F238E27FC236}">
                <a16:creationId xmlns:a16="http://schemas.microsoft.com/office/drawing/2014/main" id="{D51F6B8B-9EE5-4381-BB2A-E9E60CAD26D7}"/>
              </a:ext>
            </a:extLst>
          </p:cNvPr>
          <p:cNvSpPr>
            <a:spLocks noChangeShapeType="1"/>
          </p:cNvSpPr>
          <p:nvPr/>
        </p:nvSpPr>
        <p:spPr bwMode="auto">
          <a:xfrm>
            <a:off x="227013" y="1676400"/>
            <a:ext cx="87630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140293" name="Picture 7" descr="Image result for challenges">
            <a:extLst>
              <a:ext uri="{FF2B5EF4-FFF2-40B4-BE49-F238E27FC236}">
                <a16:creationId xmlns:a16="http://schemas.microsoft.com/office/drawing/2014/main" id="{7A131142-7734-4A34-829E-A1DA495B06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2263" y="2066925"/>
            <a:ext cx="8572500" cy="38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8C52BDAC-34CE-4AFF-A3FD-84FEE4F8A572}" type="slidenum">
              <a:rPr lang="en-US" altLang="en-US" smtClean="0"/>
              <a:pPr>
                <a:defRPr/>
              </a:pPr>
              <a:t>107</a:t>
            </a:fld>
            <a:endParaRPr lang="en-US"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63560219"/>
      </p:ext>
    </p:extLst>
  </p:cSld>
  <p:clrMapOvr>
    <a:masterClrMapping/>
  </p:clrMapOvr>
  <mc:AlternateContent xmlns:mc="http://schemas.openxmlformats.org/markup-compatibility/2006" xmlns:p14="http://schemas.microsoft.com/office/powerpoint/2010/main">
    <mc:Choice Requires="p14">
      <p:transition spd="slow" p14:dur="2000" advTm="2560"/>
    </mc:Choice>
    <mc:Fallback xmlns="">
      <p:transition spd="slow" advTm="2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Oval 2">
            <a:extLst>
              <a:ext uri="{FF2B5EF4-FFF2-40B4-BE49-F238E27FC236}">
                <a16:creationId xmlns:a16="http://schemas.microsoft.com/office/drawing/2014/main" id="{34507842-CBAF-4260-9F15-3DE7EC5D7B5F}"/>
              </a:ext>
            </a:extLst>
          </p:cNvPr>
          <p:cNvSpPr>
            <a:spLocks noChangeArrowheads="1"/>
          </p:cNvSpPr>
          <p:nvPr/>
        </p:nvSpPr>
        <p:spPr bwMode="auto">
          <a:xfrm>
            <a:off x="1908175" y="981075"/>
            <a:ext cx="4953000" cy="48768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endParaRPr lang="en-US" altLang="en-US" sz="2800">
              <a:solidFill>
                <a:srgbClr val="004D75"/>
              </a:solidFill>
              <a:latin typeface="Verdana" panose="020B0604030504040204" pitchFamily="34" charset="0"/>
            </a:endParaRPr>
          </a:p>
        </p:txBody>
      </p:sp>
      <p:sp>
        <p:nvSpPr>
          <p:cNvPr id="142339" name="Line 3">
            <a:extLst>
              <a:ext uri="{FF2B5EF4-FFF2-40B4-BE49-F238E27FC236}">
                <a16:creationId xmlns:a16="http://schemas.microsoft.com/office/drawing/2014/main" id="{2590E2B0-F3EE-4DA5-886C-4D11F7451EF7}"/>
              </a:ext>
            </a:extLst>
          </p:cNvPr>
          <p:cNvSpPr>
            <a:spLocks noChangeShapeType="1"/>
          </p:cNvSpPr>
          <p:nvPr/>
        </p:nvSpPr>
        <p:spPr bwMode="auto">
          <a:xfrm>
            <a:off x="4356100" y="981075"/>
            <a:ext cx="0" cy="48958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2340" name="Line 4">
            <a:extLst>
              <a:ext uri="{FF2B5EF4-FFF2-40B4-BE49-F238E27FC236}">
                <a16:creationId xmlns:a16="http://schemas.microsoft.com/office/drawing/2014/main" id="{A2B53969-8D82-4933-988B-DFA049B99803}"/>
              </a:ext>
            </a:extLst>
          </p:cNvPr>
          <p:cNvSpPr>
            <a:spLocks noChangeShapeType="1"/>
          </p:cNvSpPr>
          <p:nvPr/>
        </p:nvSpPr>
        <p:spPr bwMode="auto">
          <a:xfrm>
            <a:off x="1908175" y="3429000"/>
            <a:ext cx="48958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2341" name="Text Box 5">
            <a:extLst>
              <a:ext uri="{FF2B5EF4-FFF2-40B4-BE49-F238E27FC236}">
                <a16:creationId xmlns:a16="http://schemas.microsoft.com/office/drawing/2014/main" id="{58BD6EC8-17F1-4A04-B6E9-8F67AC7221B0}"/>
              </a:ext>
            </a:extLst>
          </p:cNvPr>
          <p:cNvSpPr txBox="1">
            <a:spLocks noChangeArrowheads="1"/>
          </p:cNvSpPr>
          <p:nvPr/>
        </p:nvSpPr>
        <p:spPr bwMode="auto">
          <a:xfrm>
            <a:off x="2247900" y="2187575"/>
            <a:ext cx="1841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a:solidFill>
                <a:srgbClr val="004D75"/>
              </a:solidFill>
              <a:latin typeface="Verdana" panose="020B0604030504040204" pitchFamily="34" charset="0"/>
            </a:endParaRPr>
          </a:p>
        </p:txBody>
      </p:sp>
      <p:sp>
        <p:nvSpPr>
          <p:cNvPr id="142342" name="Text Box 6">
            <a:extLst>
              <a:ext uri="{FF2B5EF4-FFF2-40B4-BE49-F238E27FC236}">
                <a16:creationId xmlns:a16="http://schemas.microsoft.com/office/drawing/2014/main" id="{208F9D9F-EBB0-4020-8869-27511A3884DA}"/>
              </a:ext>
            </a:extLst>
          </p:cNvPr>
          <p:cNvSpPr txBox="1">
            <a:spLocks noChangeArrowheads="1"/>
          </p:cNvSpPr>
          <p:nvPr/>
        </p:nvSpPr>
        <p:spPr bwMode="auto">
          <a:xfrm>
            <a:off x="2176463" y="2420938"/>
            <a:ext cx="21590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n-US" sz="2000" b="1">
                <a:solidFill>
                  <a:srgbClr val="004D75"/>
                </a:solidFill>
                <a:latin typeface="Verdana" panose="020B0604030504040204" pitchFamily="34" charset="0"/>
              </a:rPr>
              <a:t>Meaning-focused input</a:t>
            </a:r>
          </a:p>
        </p:txBody>
      </p:sp>
      <p:sp>
        <p:nvSpPr>
          <p:cNvPr id="142343" name="Text Box 7">
            <a:extLst>
              <a:ext uri="{FF2B5EF4-FFF2-40B4-BE49-F238E27FC236}">
                <a16:creationId xmlns:a16="http://schemas.microsoft.com/office/drawing/2014/main" id="{81F307C4-402F-44DB-B02E-7A85CAE98745}"/>
              </a:ext>
            </a:extLst>
          </p:cNvPr>
          <p:cNvSpPr txBox="1">
            <a:spLocks noChangeArrowheads="1"/>
          </p:cNvSpPr>
          <p:nvPr/>
        </p:nvSpPr>
        <p:spPr bwMode="auto">
          <a:xfrm>
            <a:off x="4551363" y="2116138"/>
            <a:ext cx="1841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a:solidFill>
                <a:srgbClr val="004D75"/>
              </a:solidFill>
              <a:latin typeface="Verdana" panose="020B0604030504040204" pitchFamily="34" charset="0"/>
            </a:endParaRPr>
          </a:p>
        </p:txBody>
      </p:sp>
      <p:sp>
        <p:nvSpPr>
          <p:cNvPr id="142344" name="Text Box 8">
            <a:extLst>
              <a:ext uri="{FF2B5EF4-FFF2-40B4-BE49-F238E27FC236}">
                <a16:creationId xmlns:a16="http://schemas.microsoft.com/office/drawing/2014/main" id="{45E3502D-1D1C-41C3-A9A9-4E0FD160C569}"/>
              </a:ext>
            </a:extLst>
          </p:cNvPr>
          <p:cNvSpPr txBox="1">
            <a:spLocks noChangeArrowheads="1"/>
          </p:cNvSpPr>
          <p:nvPr/>
        </p:nvSpPr>
        <p:spPr bwMode="auto">
          <a:xfrm>
            <a:off x="4427538" y="2276475"/>
            <a:ext cx="208915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n-US" sz="2000" b="1">
                <a:solidFill>
                  <a:srgbClr val="004D75"/>
                </a:solidFill>
                <a:latin typeface="Verdana" panose="020B0604030504040204" pitchFamily="34" charset="0"/>
              </a:rPr>
              <a:t>Language-focused</a:t>
            </a:r>
          </a:p>
          <a:p>
            <a:pPr algn="ctr">
              <a:spcBef>
                <a:spcPct val="0"/>
              </a:spcBef>
              <a:buFontTx/>
              <a:buNone/>
            </a:pPr>
            <a:r>
              <a:rPr lang="en-GB" altLang="en-US" sz="2000" b="1">
                <a:solidFill>
                  <a:srgbClr val="004D75"/>
                </a:solidFill>
                <a:latin typeface="Verdana" panose="020B0604030504040204" pitchFamily="34" charset="0"/>
              </a:rPr>
              <a:t>learning</a:t>
            </a:r>
          </a:p>
        </p:txBody>
      </p:sp>
      <p:sp>
        <p:nvSpPr>
          <p:cNvPr id="142345" name="Text Box 9">
            <a:extLst>
              <a:ext uri="{FF2B5EF4-FFF2-40B4-BE49-F238E27FC236}">
                <a16:creationId xmlns:a16="http://schemas.microsoft.com/office/drawing/2014/main" id="{976B7A18-9B74-4A2F-8AB3-32BC68BD61D9}"/>
              </a:ext>
            </a:extLst>
          </p:cNvPr>
          <p:cNvSpPr txBox="1">
            <a:spLocks noChangeArrowheads="1"/>
          </p:cNvSpPr>
          <p:nvPr/>
        </p:nvSpPr>
        <p:spPr bwMode="auto">
          <a:xfrm>
            <a:off x="2051050" y="3660775"/>
            <a:ext cx="2160588"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n-US" sz="2000" b="1">
                <a:solidFill>
                  <a:srgbClr val="004D75"/>
                </a:solidFill>
                <a:latin typeface="Verdana" panose="020B0604030504040204" pitchFamily="34" charset="0"/>
              </a:rPr>
              <a:t>Meaning-focused output</a:t>
            </a:r>
          </a:p>
        </p:txBody>
      </p:sp>
      <p:sp>
        <p:nvSpPr>
          <p:cNvPr id="142346" name="Text Box 10">
            <a:extLst>
              <a:ext uri="{FF2B5EF4-FFF2-40B4-BE49-F238E27FC236}">
                <a16:creationId xmlns:a16="http://schemas.microsoft.com/office/drawing/2014/main" id="{EB23AC09-7971-438C-B442-72FE96FEDAA6}"/>
              </a:ext>
            </a:extLst>
          </p:cNvPr>
          <p:cNvSpPr txBox="1">
            <a:spLocks noChangeArrowheads="1"/>
          </p:cNvSpPr>
          <p:nvPr/>
        </p:nvSpPr>
        <p:spPr bwMode="auto">
          <a:xfrm>
            <a:off x="4433888" y="3660775"/>
            <a:ext cx="2055812"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n-US" sz="2000" b="1">
                <a:solidFill>
                  <a:srgbClr val="004D75"/>
                </a:solidFill>
                <a:latin typeface="Verdana" panose="020B0604030504040204" pitchFamily="34" charset="0"/>
              </a:rPr>
              <a:t>Fluency</a:t>
            </a:r>
          </a:p>
          <a:p>
            <a:pPr algn="ctr">
              <a:spcBef>
                <a:spcPct val="0"/>
              </a:spcBef>
              <a:buFontTx/>
              <a:buNone/>
            </a:pPr>
            <a:r>
              <a:rPr lang="en-GB" altLang="en-US" sz="2000" b="1">
                <a:solidFill>
                  <a:srgbClr val="004D75"/>
                </a:solidFill>
                <a:latin typeface="Verdana" panose="020B0604030504040204" pitchFamily="34" charset="0"/>
              </a:rPr>
              <a:t>development</a:t>
            </a:r>
          </a:p>
        </p:txBody>
      </p:sp>
      <p:sp>
        <p:nvSpPr>
          <p:cNvPr id="142347" name="Text Box 11">
            <a:extLst>
              <a:ext uri="{FF2B5EF4-FFF2-40B4-BE49-F238E27FC236}">
                <a16:creationId xmlns:a16="http://schemas.microsoft.com/office/drawing/2014/main" id="{60ADF5DC-8CF2-4D01-848A-A0ABEC050019}"/>
              </a:ext>
            </a:extLst>
          </p:cNvPr>
          <p:cNvSpPr txBox="1">
            <a:spLocks noChangeArrowheads="1"/>
          </p:cNvSpPr>
          <p:nvPr/>
        </p:nvSpPr>
        <p:spPr bwMode="auto">
          <a:xfrm>
            <a:off x="360363" y="484188"/>
            <a:ext cx="2214562"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GB" altLang="en-US" sz="2800" b="1" dirty="0">
                <a:solidFill>
                  <a:srgbClr val="0070C0"/>
                </a:solidFill>
                <a:latin typeface="Arial" panose="020B0604020202020204" pitchFamily="34" charset="0"/>
              </a:rPr>
              <a:t>Balanced Curriculum:</a:t>
            </a:r>
          </a:p>
          <a:p>
            <a:pPr>
              <a:spcBef>
                <a:spcPct val="50000"/>
              </a:spcBef>
              <a:buFontTx/>
              <a:buNone/>
            </a:pPr>
            <a:r>
              <a:rPr lang="en-GB" altLang="en-US" sz="2800" b="1" dirty="0">
                <a:solidFill>
                  <a:srgbClr val="FF0000"/>
                </a:solidFill>
                <a:latin typeface="Arial" panose="020B0604020202020204" pitchFamily="34" charset="0"/>
              </a:rPr>
              <a:t>Four Strands</a:t>
            </a:r>
          </a:p>
          <a:p>
            <a:pPr>
              <a:spcBef>
                <a:spcPct val="50000"/>
              </a:spcBef>
              <a:buFontTx/>
              <a:buNone/>
            </a:pPr>
            <a:endParaRPr lang="en-GB" altLang="en-US" sz="2400" dirty="0">
              <a:solidFill>
                <a:srgbClr val="004D75"/>
              </a:solidFill>
              <a:latin typeface="Verdana" panose="020B0604030504040204" pitchFamily="34" charset="0"/>
            </a:endParaRPr>
          </a:p>
          <a:p>
            <a:pPr>
              <a:spcBef>
                <a:spcPct val="50000"/>
              </a:spcBef>
              <a:buFontTx/>
              <a:buNone/>
            </a:pPr>
            <a:endParaRPr lang="en-GB" altLang="en-US" sz="2400" dirty="0">
              <a:solidFill>
                <a:srgbClr val="004D75"/>
              </a:solidFill>
              <a:latin typeface="Verdana" panose="020B0604030504040204" pitchFamily="34" charset="0"/>
            </a:endParaRPr>
          </a:p>
        </p:txBody>
      </p:sp>
      <p:sp>
        <p:nvSpPr>
          <p:cNvPr id="142348" name="Rectangle 12">
            <a:extLst>
              <a:ext uri="{FF2B5EF4-FFF2-40B4-BE49-F238E27FC236}">
                <a16:creationId xmlns:a16="http://schemas.microsoft.com/office/drawing/2014/main" id="{B5913A7A-C47D-4A97-8580-75DF9D047B25}"/>
              </a:ext>
            </a:extLst>
          </p:cNvPr>
          <p:cNvSpPr>
            <a:spLocks noChangeArrowheads="1"/>
          </p:cNvSpPr>
          <p:nvPr/>
        </p:nvSpPr>
        <p:spPr bwMode="auto">
          <a:xfrm>
            <a:off x="3779838" y="6016625"/>
            <a:ext cx="4749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a:solidFill>
                  <a:srgbClr val="004D75"/>
                </a:solidFill>
                <a:latin typeface="Verdana" panose="020B0604030504040204" pitchFamily="34" charset="0"/>
              </a:rPr>
              <a:t>Give 25% of lesson time to each strand</a:t>
            </a:r>
          </a:p>
        </p:txBody>
      </p:sp>
      <p:sp>
        <p:nvSpPr>
          <p:cNvPr id="142349" name="TextBox 1">
            <a:extLst>
              <a:ext uri="{FF2B5EF4-FFF2-40B4-BE49-F238E27FC236}">
                <a16:creationId xmlns:a16="http://schemas.microsoft.com/office/drawing/2014/main" id="{7C59A773-6351-4901-9B3B-878116F1169D}"/>
              </a:ext>
            </a:extLst>
          </p:cNvPr>
          <p:cNvSpPr txBox="1">
            <a:spLocks noChangeArrowheads="1"/>
          </p:cNvSpPr>
          <p:nvPr/>
        </p:nvSpPr>
        <p:spPr bwMode="auto">
          <a:xfrm>
            <a:off x="6804025" y="671513"/>
            <a:ext cx="20129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2400" b="1" dirty="0">
                <a:solidFill>
                  <a:srgbClr val="0070C0"/>
                </a:solidFill>
                <a:latin typeface="Arial" panose="020B0604020202020204" pitchFamily="34" charset="0"/>
              </a:rPr>
              <a:t>Paul Nation</a:t>
            </a:r>
          </a:p>
        </p:txBody>
      </p:sp>
      <p:sp>
        <p:nvSpPr>
          <p:cNvPr id="2" name="Slide Number Placeholder 1"/>
          <p:cNvSpPr>
            <a:spLocks noGrp="1"/>
          </p:cNvSpPr>
          <p:nvPr>
            <p:ph type="sldNum" sz="quarter" idx="12"/>
          </p:nvPr>
        </p:nvSpPr>
        <p:spPr/>
        <p:txBody>
          <a:bodyPr/>
          <a:lstStyle/>
          <a:p>
            <a:pPr>
              <a:defRPr/>
            </a:pPr>
            <a:fld id="{29FFE9E1-125E-416D-A4B9-9AC68A02328C}" type="slidenum">
              <a:rPr lang="en-US" altLang="en-US" smtClean="0"/>
              <a:pPr>
                <a:defRPr/>
              </a:pPr>
              <a:t>108</a:t>
            </a:fld>
            <a:endParaRPr lang="en-US"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93137906"/>
      </p:ext>
    </p:extLst>
  </p:cSld>
  <p:clrMapOvr>
    <a:masterClrMapping/>
  </p:clrMapOvr>
  <p:transition advTm="10826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a:extLst>
              <a:ext uri="{FF2B5EF4-FFF2-40B4-BE49-F238E27FC236}">
                <a16:creationId xmlns:a16="http://schemas.microsoft.com/office/drawing/2014/main" id="{1B785B5D-A692-4E3F-B47D-DC129A78281D}"/>
              </a:ext>
            </a:extLst>
          </p:cNvPr>
          <p:cNvSpPr>
            <a:spLocks noGrp="1"/>
          </p:cNvSpPr>
          <p:nvPr>
            <p:ph type="title"/>
          </p:nvPr>
        </p:nvSpPr>
        <p:spPr/>
        <p:txBody>
          <a:bodyPr/>
          <a:lstStyle/>
          <a:p>
            <a:r>
              <a:rPr lang="en-US" altLang="en-US" sz="3600" b="1">
                <a:solidFill>
                  <a:srgbClr val="005480"/>
                </a:solidFill>
                <a:latin typeface="Arial" panose="020B0604020202020204" pitchFamily="34" charset="0"/>
                <a:cs typeface="Arial" panose="020B0604020202020204" pitchFamily="34" charset="0"/>
              </a:rPr>
              <a:t>May the Lexicon be with you</a:t>
            </a:r>
            <a:endParaRPr lang="en-GB" altLang="en-US" sz="3600" b="1">
              <a:solidFill>
                <a:srgbClr val="005480"/>
              </a:solidFill>
              <a:latin typeface="Arial" panose="020B0604020202020204" pitchFamily="34" charset="0"/>
              <a:cs typeface="Arial" panose="020B0604020202020204" pitchFamily="34" charset="0"/>
            </a:endParaRPr>
          </a:p>
        </p:txBody>
      </p:sp>
      <p:pic>
        <p:nvPicPr>
          <p:cNvPr id="146435" name="Picture 3" descr="yoda">
            <a:extLst>
              <a:ext uri="{FF2B5EF4-FFF2-40B4-BE49-F238E27FC236}">
                <a16:creationId xmlns:a16="http://schemas.microsoft.com/office/drawing/2014/main" id="{16855B0A-9451-4386-B3E7-9B21DBB4C3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1557338"/>
            <a:ext cx="6705600" cy="489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8C52BDAC-34CE-4AFF-A3FD-84FEE4F8A572}" type="slidenum">
              <a:rPr lang="en-US" altLang="en-US" smtClean="0"/>
              <a:pPr>
                <a:defRPr/>
              </a:pPr>
              <a:t>109</a:t>
            </a:fld>
            <a:endParaRPr lang="en-US"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46121072"/>
      </p:ext>
    </p:extLst>
  </p:cSld>
  <p:clrMapOvr>
    <a:masterClrMapping/>
  </p:clrMapOvr>
  <mc:AlternateContent xmlns:mc="http://schemas.openxmlformats.org/markup-compatibility/2006" xmlns:p14="http://schemas.microsoft.com/office/powerpoint/2010/main">
    <mc:Choice Requires="p14">
      <p:transition spd="slow" p14:dur="2000" advTm="13896"/>
    </mc:Choice>
    <mc:Fallback xmlns="">
      <p:transition spd="slow" advTm="13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Grp="1" noChangeArrowheads="1"/>
          </p:cNvSpPr>
          <p:nvPr>
            <p:ph type="title"/>
          </p:nvPr>
        </p:nvSpPr>
        <p:spPr>
          <a:xfrm>
            <a:off x="152400" y="274638"/>
            <a:ext cx="8839200" cy="1143000"/>
          </a:xfrm>
        </p:spPr>
        <p:txBody>
          <a:bodyPr/>
          <a:lstStyle/>
          <a:p>
            <a:pPr eaLnBrk="1" hangingPunct="1"/>
            <a:r>
              <a:rPr lang="en-GB" altLang="en-US" b="1" dirty="0">
                <a:solidFill>
                  <a:srgbClr val="0070C0"/>
                </a:solidFill>
              </a:rPr>
              <a:t>Internet</a:t>
            </a:r>
            <a:endParaRPr lang="en-US" altLang="en-US" b="1" dirty="0">
              <a:solidFill>
                <a:srgbClr val="0070C0"/>
              </a:solidFill>
            </a:endParaRPr>
          </a:p>
        </p:txBody>
      </p:sp>
      <p:sp>
        <p:nvSpPr>
          <p:cNvPr id="41988" name="Rectangle 3"/>
          <p:cNvSpPr>
            <a:spLocks noGrp="1" noChangeArrowheads="1"/>
          </p:cNvSpPr>
          <p:nvPr>
            <p:ph type="body" idx="1"/>
          </p:nvPr>
        </p:nvSpPr>
        <p:spPr>
          <a:xfrm>
            <a:off x="228600" y="1630362"/>
            <a:ext cx="8763000" cy="5227637"/>
          </a:xfrm>
        </p:spPr>
        <p:txBody>
          <a:bodyPr/>
          <a:lstStyle/>
          <a:p>
            <a:pPr marL="609600" indent="-609600" eaLnBrk="1" hangingPunct="1">
              <a:buFontTx/>
              <a:buNone/>
              <a:tabLst>
                <a:tab pos="574675" algn="l"/>
              </a:tabLst>
            </a:pPr>
            <a:r>
              <a:rPr lang="en-GB" altLang="en-US" dirty="0"/>
              <a:t>	____ of the ten million most visited internet web sites are in English.  </a:t>
            </a:r>
          </a:p>
          <a:p>
            <a:pPr marL="609600" indent="-609600" eaLnBrk="1" hangingPunct="1">
              <a:spcBef>
                <a:spcPts val="1800"/>
              </a:spcBef>
              <a:buFontTx/>
              <a:buNone/>
              <a:tabLst>
                <a:tab pos="574675" algn="l"/>
              </a:tabLst>
            </a:pPr>
            <a:r>
              <a:rPr lang="en-GB" altLang="en-US" dirty="0"/>
              <a:t>	a. 26%</a:t>
            </a:r>
          </a:p>
          <a:p>
            <a:pPr marL="609600" indent="-609600" eaLnBrk="1" hangingPunct="1">
              <a:buFontTx/>
              <a:buNone/>
              <a:tabLst>
                <a:tab pos="574675" algn="l"/>
              </a:tabLst>
            </a:pPr>
            <a:r>
              <a:rPr lang="en-GB" altLang="en-US" dirty="0"/>
              <a:t>	b. 41%</a:t>
            </a:r>
          </a:p>
          <a:p>
            <a:pPr marL="609600" indent="-609600" eaLnBrk="1" hangingPunct="1">
              <a:buFontTx/>
              <a:buNone/>
              <a:tabLst>
                <a:tab pos="574675" algn="l"/>
              </a:tabLst>
            </a:pPr>
            <a:r>
              <a:rPr lang="en-GB" altLang="en-US" dirty="0"/>
              <a:t>	c. </a:t>
            </a:r>
            <a:r>
              <a:rPr lang="en-GB" altLang="en-US" b="1" dirty="0">
                <a:solidFill>
                  <a:srgbClr val="FF0000"/>
                </a:solidFill>
              </a:rPr>
              <a:t>56%</a:t>
            </a:r>
          </a:p>
          <a:p>
            <a:pPr marL="609600" indent="-609600" eaLnBrk="1" hangingPunct="1">
              <a:buFontTx/>
              <a:buNone/>
              <a:tabLst>
                <a:tab pos="574675" algn="l"/>
              </a:tabLst>
            </a:pPr>
            <a:r>
              <a:rPr lang="en-GB" altLang="en-US" dirty="0"/>
              <a:t>	d. 73%</a:t>
            </a:r>
          </a:p>
          <a:p>
            <a:pPr marL="609600" indent="-609600" eaLnBrk="1" hangingPunct="1">
              <a:buFontTx/>
              <a:buNone/>
              <a:tabLst>
                <a:tab pos="574675" algn="l"/>
              </a:tabLst>
            </a:pPr>
            <a:endParaRPr lang="en-GB" altLang="en-US" sz="2800" dirty="0"/>
          </a:p>
          <a:p>
            <a:pPr marL="609600" indent="0" eaLnBrk="1" hangingPunct="1">
              <a:spcBef>
                <a:spcPts val="1800"/>
              </a:spcBef>
              <a:buFontTx/>
              <a:buNone/>
              <a:tabLst>
                <a:tab pos="574675" algn="l"/>
              </a:tabLst>
            </a:pPr>
            <a:r>
              <a:rPr lang="en-GB" altLang="en-US" dirty="0"/>
              <a:t>German and Russian sites are a distant second place (6%).</a:t>
            </a:r>
            <a:endParaRPr lang="en-US" altLang="en-US" dirty="0"/>
          </a:p>
        </p:txBody>
      </p:sp>
      <p:sp>
        <p:nvSpPr>
          <p:cNvPr id="41989" name="Line 4"/>
          <p:cNvSpPr>
            <a:spLocks noChangeShapeType="1"/>
          </p:cNvSpPr>
          <p:nvPr/>
        </p:nvSpPr>
        <p:spPr bwMode="auto">
          <a:xfrm>
            <a:off x="228600" y="1524000"/>
            <a:ext cx="87630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41990" name="Picture 6" descr="ANd9GcS2wC4E64KKhf-ayHmHy8UQp9jQ32MuXKTg96tuJVsQA5Re1Vma8JFps-M">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1960" y="2997199"/>
            <a:ext cx="3311525" cy="249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8C52BDAC-34CE-4AFF-A3FD-84FEE4F8A572}" type="slidenum">
              <a:rPr lang="en-US" altLang="en-US" smtClean="0"/>
              <a:pPr>
                <a:defRPr/>
              </a:pPr>
              <a:t>11</a:t>
            </a:fld>
            <a:endParaRPr lang="en-US"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61048623"/>
      </p:ext>
    </p:extLst>
  </p:cSld>
  <p:clrMapOvr>
    <a:masterClrMapping/>
  </p:clrMapOvr>
  <mc:AlternateContent xmlns:mc="http://schemas.openxmlformats.org/markup-compatibility/2006" xmlns:p14="http://schemas.microsoft.com/office/powerpoint/2010/main">
    <mc:Choice Requires="p14">
      <p:transition spd="slow" p14:dur="2000" advTm="19080"/>
    </mc:Choice>
    <mc:Fallback xmlns="">
      <p:transition spd="slow" advTm="19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Slide Number Placeholder 5"/>
          <p:cNvSpPr txBox="1">
            <a:spLocks noGrp="1"/>
          </p:cNvSpPr>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D0C1E9EC-5C59-4218-8BAD-E4169320482D}" type="slidenum">
              <a:rPr lang="en-US" altLang="en-US" sz="1400"/>
              <a:pPr algn="r" eaLnBrk="1" hangingPunct="1">
                <a:spcBef>
                  <a:spcPct val="0"/>
                </a:spcBef>
                <a:buFontTx/>
                <a:buNone/>
              </a:pPr>
              <a:t>110</a:t>
            </a:fld>
            <a:endParaRPr lang="en-US" altLang="en-US" sz="1400"/>
          </a:p>
        </p:txBody>
      </p:sp>
      <p:sp>
        <p:nvSpPr>
          <p:cNvPr id="72708" name="Rectangle 3"/>
          <p:cNvSpPr>
            <a:spLocks noGrp="1" noChangeArrowheads="1"/>
          </p:cNvSpPr>
          <p:nvPr>
            <p:ph type="body" idx="4294967295"/>
          </p:nvPr>
        </p:nvSpPr>
        <p:spPr>
          <a:xfrm>
            <a:off x="228600" y="1690999"/>
            <a:ext cx="8763000" cy="5029200"/>
          </a:xfrm>
        </p:spPr>
        <p:txBody>
          <a:bodyPr/>
          <a:lstStyle/>
          <a:p>
            <a:pPr marL="0" indent="0" eaLnBrk="1" hangingPunct="1">
              <a:buFontTx/>
              <a:buNone/>
              <a:tabLst>
                <a:tab pos="574675" algn="l"/>
              </a:tabLst>
            </a:pPr>
            <a:endParaRPr lang="en-US" altLang="en-US" dirty="0"/>
          </a:p>
          <a:p>
            <a:pPr marL="0" indent="0" eaLnBrk="1" hangingPunct="1">
              <a:buFontTx/>
              <a:buNone/>
              <a:tabLst>
                <a:tab pos="574675" algn="l"/>
              </a:tabLst>
            </a:pPr>
            <a:endParaRPr lang="en-US" altLang="en-US" dirty="0"/>
          </a:p>
          <a:p>
            <a:pPr marL="0" indent="0" eaLnBrk="1" hangingPunct="1">
              <a:buFontTx/>
              <a:buNone/>
              <a:tabLst>
                <a:tab pos="574675" algn="l"/>
              </a:tabLst>
            </a:pPr>
            <a:endParaRPr lang="en-US" altLang="en-US" dirty="0"/>
          </a:p>
          <a:p>
            <a:pPr marL="0" indent="0" eaLnBrk="1" hangingPunct="1">
              <a:buFontTx/>
              <a:buNone/>
              <a:tabLst>
                <a:tab pos="574675" algn="l"/>
              </a:tabLst>
            </a:pPr>
            <a:endParaRPr lang="en-US" altLang="en-US" sz="2400" dirty="0"/>
          </a:p>
          <a:p>
            <a:pPr marL="0" indent="0" eaLnBrk="1" hangingPunct="1">
              <a:buFontTx/>
              <a:buNone/>
              <a:tabLst>
                <a:tab pos="574675" algn="l"/>
              </a:tabLst>
            </a:pPr>
            <a:endParaRPr lang="en-GB" altLang="en-US" sz="2400" dirty="0">
              <a:cs typeface="Arial" panose="020B0604020202020204" pitchFamily="34" charset="0"/>
              <a:sym typeface="Wingdings" panose="05000000000000000000" pitchFamily="2" charset="2"/>
            </a:endParaRPr>
          </a:p>
          <a:p>
            <a:pPr marL="0" indent="0" eaLnBrk="1" hangingPunct="1">
              <a:buFontTx/>
              <a:buNone/>
              <a:tabLst>
                <a:tab pos="574675" algn="l"/>
              </a:tabLst>
            </a:pPr>
            <a:r>
              <a:rPr lang="en-GB" altLang="en-US" dirty="0">
                <a:cs typeface="Arial" panose="020B0604020202020204" pitchFamily="34" charset="0"/>
                <a:sym typeface="Wingdings" panose="05000000000000000000" pitchFamily="2" charset="2"/>
              </a:rPr>
              <a:t>				</a:t>
            </a:r>
          </a:p>
          <a:p>
            <a:pPr marL="0" indent="0" eaLnBrk="1" hangingPunct="1">
              <a:buFontTx/>
              <a:buNone/>
              <a:tabLst>
                <a:tab pos="574675" algn="l"/>
              </a:tabLst>
            </a:pPr>
            <a:r>
              <a:rPr lang="en-GB" altLang="en-US" dirty="0">
                <a:cs typeface="Arial" panose="020B0604020202020204" pitchFamily="34" charset="0"/>
                <a:sym typeface="Wingdings" panose="05000000000000000000" pitchFamily="2" charset="2"/>
              </a:rPr>
              <a:t>				     </a:t>
            </a:r>
            <a:r>
              <a:rPr lang="en-GB" altLang="en-US" sz="4800" b="1" dirty="0">
                <a:cs typeface="Arial" panose="020B0604020202020204" pitchFamily="34" charset="0"/>
                <a:sym typeface="Wingdings" panose="05000000000000000000" pitchFamily="2" charset="2"/>
              </a:rPr>
              <a:t></a:t>
            </a:r>
            <a:endParaRPr lang="en-US" altLang="en-US" b="1" dirty="0"/>
          </a:p>
          <a:p>
            <a:pPr marL="0" indent="0" eaLnBrk="1" hangingPunct="1">
              <a:buFontTx/>
              <a:buNone/>
              <a:tabLst>
                <a:tab pos="574675" algn="l"/>
              </a:tabLst>
            </a:pPr>
            <a:endParaRPr lang="en-US" altLang="en-US" dirty="0"/>
          </a:p>
          <a:p>
            <a:pPr marL="0" indent="0" eaLnBrk="1" hangingPunct="1">
              <a:buFontTx/>
              <a:buNone/>
              <a:tabLst>
                <a:tab pos="574675" algn="l"/>
              </a:tabLst>
            </a:pPr>
            <a:endParaRPr lang="en-US" altLang="en-US" dirty="0"/>
          </a:p>
          <a:p>
            <a:pPr marL="0" indent="0" eaLnBrk="1" hangingPunct="1">
              <a:buFontTx/>
              <a:buNone/>
              <a:tabLst>
                <a:tab pos="574675" algn="l"/>
              </a:tabLst>
            </a:pPr>
            <a:r>
              <a:rPr lang="en-US" altLang="en-US" dirty="0"/>
              <a:t>                                 </a:t>
            </a:r>
          </a:p>
        </p:txBody>
      </p:sp>
      <p:pic>
        <p:nvPicPr>
          <p:cNvPr id="72709"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50171" y="298210"/>
            <a:ext cx="4659814" cy="3494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F55FAD10-E126-4B85-8DD3-FEADCDFFD099}"/>
              </a:ext>
            </a:extLst>
          </p:cNvPr>
          <p:cNvPicPr>
            <a:picLocks noChangeAspect="1"/>
          </p:cNvPicPr>
          <p:nvPr/>
        </p:nvPicPr>
        <p:blipFill>
          <a:blip r:embed="rId5"/>
          <a:stretch>
            <a:fillRect/>
          </a:stretch>
        </p:blipFill>
        <p:spPr>
          <a:xfrm>
            <a:off x="827584" y="4005064"/>
            <a:ext cx="2633700" cy="3664014"/>
          </a:xfrm>
          <a:prstGeom prst="rect">
            <a:avLst/>
          </a:prstGeom>
        </p:spPr>
      </p:pic>
      <p:sp>
        <p:nvSpPr>
          <p:cNvPr id="6" name="Rectangle 5">
            <a:extLst>
              <a:ext uri="{FF2B5EF4-FFF2-40B4-BE49-F238E27FC236}">
                <a16:creationId xmlns:a16="http://schemas.microsoft.com/office/drawing/2014/main" id="{1EA15DF5-2C85-4AED-8E91-1FE1F5C5C3F6}"/>
              </a:ext>
            </a:extLst>
          </p:cNvPr>
          <p:cNvSpPr/>
          <p:nvPr/>
        </p:nvSpPr>
        <p:spPr>
          <a:xfrm>
            <a:off x="4211960" y="5034736"/>
            <a:ext cx="5276224" cy="523220"/>
          </a:xfrm>
          <a:prstGeom prst="rect">
            <a:avLst/>
          </a:prstGeom>
        </p:spPr>
        <p:txBody>
          <a:bodyPr wrap="square">
            <a:spAutoFit/>
          </a:bodyPr>
          <a:lstStyle/>
          <a:p>
            <a:r>
              <a:rPr lang="en-GB" altLang="en-US" sz="2800" dirty="0">
                <a:solidFill>
                  <a:srgbClr val="FF0000"/>
                </a:solidFill>
                <a:cs typeface="Arial" panose="020B0604020202020204" pitchFamily="34" charset="0"/>
                <a:sym typeface="Wingdings" panose="05000000000000000000" pitchFamily="2" charset="2"/>
              </a:rPr>
              <a:t>   </a:t>
            </a:r>
            <a:r>
              <a:rPr lang="en-GB" altLang="en-US" sz="2800" dirty="0">
                <a:solidFill>
                  <a:srgbClr val="FF0000"/>
                </a:solidFill>
                <a:cs typeface="Arial" panose="020B0604020202020204" pitchFamily="34" charset="0"/>
              </a:rPr>
              <a:t>www.norbertschmitt.co.uk</a:t>
            </a:r>
            <a:endParaRPr lang="en-GB" sz="2800" dirty="0"/>
          </a:p>
        </p:txBody>
      </p:sp>
      <p:sp>
        <p:nvSpPr>
          <p:cNvPr id="2" name="Slide Number Placeholder 1"/>
          <p:cNvSpPr>
            <a:spLocks noGrp="1"/>
          </p:cNvSpPr>
          <p:nvPr>
            <p:ph type="sldNum" sz="quarter" idx="12"/>
          </p:nvPr>
        </p:nvSpPr>
        <p:spPr/>
        <p:txBody>
          <a:bodyPr/>
          <a:lstStyle/>
          <a:p>
            <a:pPr>
              <a:defRPr/>
            </a:pPr>
            <a:fld id="{29FFE9E1-125E-416D-A4B9-9AC68A02328C}" type="slidenum">
              <a:rPr lang="en-US" altLang="en-US" smtClean="0"/>
              <a:pPr>
                <a:defRPr/>
              </a:pPr>
              <a:t>110</a:t>
            </a:fld>
            <a:endParaRPr lang="en-US"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47911340"/>
      </p:ext>
    </p:extLst>
  </p:cSld>
  <p:clrMapOvr>
    <a:masterClrMapping/>
  </p:clrMapOvr>
  <mc:AlternateContent xmlns:mc="http://schemas.openxmlformats.org/markup-compatibility/2006" xmlns:p14="http://schemas.microsoft.com/office/powerpoint/2010/main">
    <mc:Choice Requires="p14">
      <p:transition spd="slow" p14:dur="2000" advTm="35495"/>
    </mc:Choice>
    <mc:Fallback xmlns="">
      <p:transition spd="slow" advTm="35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2"/>
          <p:cNvSpPr>
            <a:spLocks noGrp="1" noChangeArrowheads="1"/>
          </p:cNvSpPr>
          <p:nvPr>
            <p:ph type="title"/>
          </p:nvPr>
        </p:nvSpPr>
        <p:spPr>
          <a:xfrm>
            <a:off x="152400" y="274638"/>
            <a:ext cx="8839200" cy="1143000"/>
          </a:xfrm>
        </p:spPr>
        <p:txBody>
          <a:bodyPr/>
          <a:lstStyle/>
          <a:p>
            <a:pPr eaLnBrk="1" hangingPunct="1"/>
            <a:r>
              <a:rPr lang="en-GB" altLang="en-US" b="1" dirty="0">
                <a:solidFill>
                  <a:srgbClr val="0070C0"/>
                </a:solidFill>
              </a:rPr>
              <a:t>Tweets</a:t>
            </a:r>
            <a:endParaRPr lang="en-US" altLang="en-US" b="1" dirty="0">
              <a:solidFill>
                <a:srgbClr val="0070C0"/>
              </a:solidFill>
            </a:endParaRPr>
          </a:p>
        </p:txBody>
      </p:sp>
      <p:sp>
        <p:nvSpPr>
          <p:cNvPr id="44036" name="Rectangle 3"/>
          <p:cNvSpPr>
            <a:spLocks noGrp="1" noChangeArrowheads="1"/>
          </p:cNvSpPr>
          <p:nvPr>
            <p:ph type="body" idx="1"/>
          </p:nvPr>
        </p:nvSpPr>
        <p:spPr>
          <a:xfrm>
            <a:off x="228600" y="1600200"/>
            <a:ext cx="8763000" cy="5029200"/>
          </a:xfrm>
        </p:spPr>
        <p:txBody>
          <a:bodyPr/>
          <a:lstStyle/>
          <a:p>
            <a:pPr marL="609600" indent="-609600" eaLnBrk="1" hangingPunct="1">
              <a:buFontTx/>
              <a:buNone/>
              <a:tabLst>
                <a:tab pos="574675" algn="l"/>
              </a:tabLst>
            </a:pPr>
            <a:r>
              <a:rPr lang="en-GB" altLang="en-US"/>
              <a:t>	Percentage of daily </a:t>
            </a:r>
            <a:r>
              <a:rPr lang="en-GB" altLang="en-US">
                <a:solidFill>
                  <a:schemeClr val="hlink"/>
                </a:solidFill>
              </a:rPr>
              <a:t>Tweets</a:t>
            </a:r>
            <a:r>
              <a:rPr lang="en-GB" altLang="en-US"/>
              <a:t>:</a:t>
            </a:r>
          </a:p>
          <a:p>
            <a:pPr marL="609600" indent="-609600" eaLnBrk="1" hangingPunct="1">
              <a:buFontTx/>
              <a:buNone/>
              <a:tabLst>
                <a:tab pos="574675" algn="l"/>
              </a:tabLst>
            </a:pPr>
            <a:endParaRPr lang="en-GB" altLang="en-US"/>
          </a:p>
          <a:p>
            <a:pPr marL="609600" indent="-609600" eaLnBrk="1" hangingPunct="1">
              <a:buFontTx/>
              <a:buNone/>
              <a:tabLst>
                <a:tab pos="574675" algn="l"/>
              </a:tabLst>
            </a:pPr>
            <a:r>
              <a:rPr lang="en-GB" altLang="en-US"/>
              <a:t>	Match the languages and percentages:</a:t>
            </a:r>
          </a:p>
          <a:p>
            <a:pPr marL="609600" indent="-609600" eaLnBrk="1" hangingPunct="1">
              <a:buFontTx/>
              <a:buNone/>
              <a:tabLst>
                <a:tab pos="574675" algn="l"/>
              </a:tabLst>
            </a:pPr>
            <a:endParaRPr lang="en-GB" altLang="en-US"/>
          </a:p>
          <a:p>
            <a:pPr marL="609600" indent="-609600" eaLnBrk="1" hangingPunct="1">
              <a:buFontTx/>
              <a:buNone/>
              <a:tabLst>
                <a:tab pos="574675" algn="l"/>
              </a:tabLst>
            </a:pPr>
            <a:r>
              <a:rPr lang="en-GB" altLang="en-US"/>
              <a:t>	___ English				a. 34%</a:t>
            </a:r>
          </a:p>
          <a:p>
            <a:pPr marL="609600" indent="-609600" eaLnBrk="1" hangingPunct="1">
              <a:buFontTx/>
              <a:buNone/>
              <a:tabLst>
                <a:tab pos="574675" algn="l"/>
              </a:tabLst>
            </a:pPr>
            <a:r>
              <a:rPr lang="en-GB" altLang="en-US"/>
              <a:t>	___ Japanese			b. 16%</a:t>
            </a:r>
          </a:p>
          <a:p>
            <a:pPr marL="609600" indent="-609600" eaLnBrk="1" hangingPunct="1">
              <a:buFontTx/>
              <a:buNone/>
              <a:tabLst>
                <a:tab pos="574675" algn="l"/>
              </a:tabLst>
            </a:pPr>
            <a:r>
              <a:rPr lang="en-GB" altLang="en-US"/>
              <a:t>	___ Spanish			c. 12%</a:t>
            </a:r>
            <a:endParaRPr lang="en-US" altLang="en-US">
              <a:solidFill>
                <a:schemeClr val="hlink"/>
              </a:solidFill>
            </a:endParaRPr>
          </a:p>
        </p:txBody>
      </p:sp>
      <p:sp>
        <p:nvSpPr>
          <p:cNvPr id="44037" name="Line 4"/>
          <p:cNvSpPr>
            <a:spLocks noChangeShapeType="1"/>
          </p:cNvSpPr>
          <p:nvPr/>
        </p:nvSpPr>
        <p:spPr bwMode="auto">
          <a:xfrm>
            <a:off x="228600" y="1524000"/>
            <a:ext cx="87630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44038" name="Picture 7" descr="ANd9GcT2IjDXRaopDcgtAFts3T8itF58q2msd_svctFf6UYDFwtTxXS_QfOUJmd8">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8125" y="0"/>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8C52BDAC-34CE-4AFF-A3FD-84FEE4F8A572}" type="slidenum">
              <a:rPr lang="en-US" altLang="en-US" smtClean="0"/>
              <a:pPr>
                <a:defRPr/>
              </a:pPr>
              <a:t>12</a:t>
            </a:fld>
            <a:endParaRPr lang="en-US"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69908294"/>
      </p:ext>
    </p:extLst>
  </p:cSld>
  <p:clrMapOvr>
    <a:masterClrMapping/>
  </p:clrMapOvr>
  <mc:AlternateContent xmlns:mc="http://schemas.openxmlformats.org/markup-compatibility/2006" xmlns:p14="http://schemas.microsoft.com/office/powerpoint/2010/main">
    <mc:Choice Requires="p14">
      <p:transition spd="slow" p14:dur="2000" advTm="14056"/>
    </mc:Choice>
    <mc:Fallback xmlns="">
      <p:transition spd="slow" advTm="14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2"/>
          <p:cNvSpPr>
            <a:spLocks noGrp="1" noChangeArrowheads="1"/>
          </p:cNvSpPr>
          <p:nvPr>
            <p:ph type="title"/>
          </p:nvPr>
        </p:nvSpPr>
        <p:spPr>
          <a:xfrm>
            <a:off x="152400" y="274638"/>
            <a:ext cx="8839200" cy="1143000"/>
          </a:xfrm>
        </p:spPr>
        <p:txBody>
          <a:bodyPr/>
          <a:lstStyle/>
          <a:p>
            <a:pPr eaLnBrk="1" hangingPunct="1"/>
            <a:r>
              <a:rPr lang="en-GB" altLang="en-US" b="1" dirty="0">
                <a:solidFill>
                  <a:srgbClr val="0070C0"/>
                </a:solidFill>
              </a:rPr>
              <a:t>Tweets</a:t>
            </a:r>
            <a:endParaRPr lang="en-US" altLang="en-US" b="1" dirty="0">
              <a:solidFill>
                <a:srgbClr val="0070C0"/>
              </a:solidFill>
            </a:endParaRPr>
          </a:p>
        </p:txBody>
      </p:sp>
      <p:sp>
        <p:nvSpPr>
          <p:cNvPr id="45060" name="Rectangle 3"/>
          <p:cNvSpPr>
            <a:spLocks noGrp="1" noChangeArrowheads="1"/>
          </p:cNvSpPr>
          <p:nvPr>
            <p:ph type="body" idx="1"/>
          </p:nvPr>
        </p:nvSpPr>
        <p:spPr>
          <a:xfrm>
            <a:off x="228600" y="1600200"/>
            <a:ext cx="8763000" cy="5029200"/>
          </a:xfrm>
        </p:spPr>
        <p:txBody>
          <a:bodyPr/>
          <a:lstStyle/>
          <a:p>
            <a:pPr marL="609600" indent="-609600" eaLnBrk="1" hangingPunct="1">
              <a:buFontTx/>
              <a:buNone/>
              <a:tabLst>
                <a:tab pos="574675" algn="l"/>
              </a:tabLst>
            </a:pPr>
            <a:r>
              <a:rPr lang="en-GB" altLang="en-US"/>
              <a:t>	Percentage of daily </a:t>
            </a:r>
            <a:r>
              <a:rPr lang="en-GB" altLang="en-US">
                <a:solidFill>
                  <a:schemeClr val="hlink"/>
                </a:solidFill>
              </a:rPr>
              <a:t>Tweets</a:t>
            </a:r>
            <a:r>
              <a:rPr lang="en-GB" altLang="en-US"/>
              <a:t>:</a:t>
            </a:r>
          </a:p>
          <a:p>
            <a:pPr marL="609600" indent="-609600" eaLnBrk="1" hangingPunct="1">
              <a:buFontTx/>
              <a:buNone/>
              <a:tabLst>
                <a:tab pos="574675" algn="l"/>
              </a:tabLst>
            </a:pPr>
            <a:endParaRPr lang="en-GB" altLang="en-US"/>
          </a:p>
          <a:p>
            <a:pPr marL="609600" indent="-609600" eaLnBrk="1" hangingPunct="1">
              <a:buFontTx/>
              <a:buNone/>
              <a:tabLst>
                <a:tab pos="574675" algn="l"/>
              </a:tabLst>
            </a:pPr>
            <a:r>
              <a:rPr lang="en-GB" altLang="en-US"/>
              <a:t>	Match the languages and percentages:</a:t>
            </a:r>
          </a:p>
          <a:p>
            <a:pPr marL="609600" indent="-609600" eaLnBrk="1" hangingPunct="1">
              <a:buFontTx/>
              <a:buNone/>
              <a:tabLst>
                <a:tab pos="574675" algn="l"/>
              </a:tabLst>
            </a:pPr>
            <a:endParaRPr lang="en-GB" altLang="en-US"/>
          </a:p>
          <a:p>
            <a:pPr marL="609600" indent="-609600" eaLnBrk="1" hangingPunct="1">
              <a:buFontTx/>
              <a:buNone/>
              <a:tabLst>
                <a:tab pos="574675" algn="l"/>
              </a:tabLst>
            </a:pPr>
            <a:r>
              <a:rPr lang="en-GB" altLang="en-US"/>
              <a:t>	</a:t>
            </a:r>
            <a:r>
              <a:rPr lang="en-GB" altLang="en-US">
                <a:solidFill>
                  <a:srgbClr val="FF0000"/>
                </a:solidFill>
              </a:rPr>
              <a:t>34%</a:t>
            </a:r>
            <a:r>
              <a:rPr lang="en-GB" altLang="en-US"/>
              <a:t> English			 </a:t>
            </a:r>
          </a:p>
          <a:p>
            <a:pPr marL="609600" indent="-609600" eaLnBrk="1" hangingPunct="1">
              <a:buFontTx/>
              <a:buNone/>
              <a:tabLst>
                <a:tab pos="574675" algn="l"/>
              </a:tabLst>
            </a:pPr>
            <a:r>
              <a:rPr lang="en-GB" altLang="en-US"/>
              <a:t>	</a:t>
            </a:r>
            <a:r>
              <a:rPr lang="en-GB" altLang="en-US">
                <a:solidFill>
                  <a:srgbClr val="FF0000"/>
                </a:solidFill>
              </a:rPr>
              <a:t>16%</a:t>
            </a:r>
            <a:r>
              <a:rPr lang="en-GB" altLang="en-US"/>
              <a:t> Japanese		</a:t>
            </a:r>
          </a:p>
          <a:p>
            <a:pPr marL="609600" indent="-609600" eaLnBrk="1" hangingPunct="1">
              <a:buFontTx/>
              <a:buNone/>
              <a:tabLst>
                <a:tab pos="574675" algn="l"/>
              </a:tabLst>
            </a:pPr>
            <a:r>
              <a:rPr lang="en-GB" altLang="en-US"/>
              <a:t>	</a:t>
            </a:r>
            <a:r>
              <a:rPr lang="en-GB" altLang="en-US">
                <a:solidFill>
                  <a:srgbClr val="FF0000"/>
                </a:solidFill>
              </a:rPr>
              <a:t>12%</a:t>
            </a:r>
            <a:r>
              <a:rPr lang="en-GB" altLang="en-US"/>
              <a:t> Spanish</a:t>
            </a:r>
            <a:endParaRPr lang="en-US" altLang="en-US"/>
          </a:p>
        </p:txBody>
      </p:sp>
      <p:sp>
        <p:nvSpPr>
          <p:cNvPr id="45061" name="Line 4"/>
          <p:cNvSpPr>
            <a:spLocks noChangeShapeType="1"/>
          </p:cNvSpPr>
          <p:nvPr/>
        </p:nvSpPr>
        <p:spPr bwMode="auto">
          <a:xfrm>
            <a:off x="228600" y="1524000"/>
            <a:ext cx="87630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45062" name="Picture 6" descr="ANd9GcT2IjDXRaopDcgtAFts3T8itF58q2msd_svctFf6UYDFwtTxXS_QfOUJmd8">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8125" y="0"/>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8C52BDAC-34CE-4AFF-A3FD-84FEE4F8A572}" type="slidenum">
              <a:rPr lang="en-US" altLang="en-US" smtClean="0"/>
              <a:pPr>
                <a:defRPr/>
              </a:pPr>
              <a:t>13</a:t>
            </a:fld>
            <a:endParaRPr lang="en-US"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60723152"/>
      </p:ext>
    </p:extLst>
  </p:cSld>
  <p:clrMapOvr>
    <a:masterClrMapping/>
  </p:clrMapOvr>
  <mc:AlternateContent xmlns:mc="http://schemas.openxmlformats.org/markup-compatibility/2006" xmlns:p14="http://schemas.microsoft.com/office/powerpoint/2010/main">
    <mc:Choice Requires="p14">
      <p:transition spd="slow" p14:dur="2000" advTm="6384"/>
    </mc:Choice>
    <mc:Fallback xmlns="">
      <p:transition spd="slow" advTm="63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2"/>
          <p:cNvSpPr>
            <a:spLocks noGrp="1" noChangeArrowheads="1"/>
          </p:cNvSpPr>
          <p:nvPr>
            <p:ph type="title"/>
          </p:nvPr>
        </p:nvSpPr>
        <p:spPr>
          <a:xfrm>
            <a:off x="152400" y="274638"/>
            <a:ext cx="8839200" cy="1143000"/>
          </a:xfrm>
        </p:spPr>
        <p:txBody>
          <a:bodyPr/>
          <a:lstStyle/>
          <a:p>
            <a:pPr eaLnBrk="1" hangingPunct="1"/>
            <a:r>
              <a:rPr lang="en-GB" altLang="en-US" b="1" dirty="0">
                <a:solidFill>
                  <a:srgbClr val="0070C0"/>
                </a:solidFill>
              </a:rPr>
              <a:t>Cinema</a:t>
            </a:r>
            <a:endParaRPr lang="en-US" altLang="en-US" b="1" dirty="0">
              <a:solidFill>
                <a:srgbClr val="0070C0"/>
              </a:solidFill>
            </a:endParaRPr>
          </a:p>
        </p:txBody>
      </p:sp>
      <p:sp>
        <p:nvSpPr>
          <p:cNvPr id="48132" name="Rectangle 3"/>
          <p:cNvSpPr>
            <a:spLocks noGrp="1" noChangeArrowheads="1"/>
          </p:cNvSpPr>
          <p:nvPr>
            <p:ph type="body" idx="1"/>
          </p:nvPr>
        </p:nvSpPr>
        <p:spPr>
          <a:xfrm>
            <a:off x="228600" y="1600200"/>
            <a:ext cx="8763000" cy="5029200"/>
          </a:xfrm>
        </p:spPr>
        <p:txBody>
          <a:bodyPr/>
          <a:lstStyle/>
          <a:p>
            <a:pPr marL="609600" indent="-609600" eaLnBrk="1" hangingPunct="1">
              <a:tabLst>
                <a:tab pos="574675" algn="l"/>
              </a:tabLst>
            </a:pPr>
            <a:r>
              <a:rPr lang="en-GB" altLang="en-US" dirty="0"/>
              <a:t>55 countries with cinema data</a:t>
            </a:r>
          </a:p>
          <a:p>
            <a:pPr marL="609600" indent="-609600" eaLnBrk="1" hangingPunct="1">
              <a:spcBef>
                <a:spcPts val="2400"/>
              </a:spcBef>
              <a:tabLst>
                <a:tab pos="574675" algn="l"/>
              </a:tabLst>
            </a:pPr>
            <a:r>
              <a:rPr lang="en-GB" altLang="en-US" dirty="0"/>
              <a:t>In 40 of them (73%) the top 7 most-viewed films were in English</a:t>
            </a:r>
          </a:p>
          <a:p>
            <a:pPr marL="609600" indent="-609600" eaLnBrk="1" hangingPunct="1">
              <a:spcBef>
                <a:spcPts val="2400"/>
              </a:spcBef>
              <a:tabLst>
                <a:tab pos="574675" algn="l"/>
              </a:tabLst>
            </a:pPr>
            <a:r>
              <a:rPr lang="en-GB" altLang="en-US" dirty="0"/>
              <a:t>In 21 countries (38%) all of the top 10 films were in English</a:t>
            </a:r>
            <a:endParaRPr lang="en-US" altLang="en-US" dirty="0"/>
          </a:p>
        </p:txBody>
      </p:sp>
      <p:sp>
        <p:nvSpPr>
          <p:cNvPr id="48133" name="Line 4"/>
          <p:cNvSpPr>
            <a:spLocks noChangeShapeType="1"/>
          </p:cNvSpPr>
          <p:nvPr/>
        </p:nvSpPr>
        <p:spPr bwMode="auto">
          <a:xfrm>
            <a:off x="228600" y="1524000"/>
            <a:ext cx="87630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5" name="Picture 7" descr="ANd9GcSsz3d6JivujNkYMJNvH6hYTvTlNognH7ugp44hQiKuJtAgF5wBXzhbChLl">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8224" y="4725144"/>
            <a:ext cx="1712214" cy="1620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8C52BDAC-34CE-4AFF-A3FD-84FEE4F8A572}" type="slidenum">
              <a:rPr lang="en-US" altLang="en-US" smtClean="0"/>
              <a:pPr>
                <a:defRPr/>
              </a:pPr>
              <a:t>14</a:t>
            </a:fld>
            <a:endParaRPr lang="en-US"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1924496"/>
      </p:ext>
    </p:extLst>
  </p:cSld>
  <p:clrMapOvr>
    <a:masterClrMapping/>
  </p:clrMapOvr>
  <mc:AlternateContent xmlns:mc="http://schemas.openxmlformats.org/markup-compatibility/2006" xmlns:p14="http://schemas.microsoft.com/office/powerpoint/2010/main">
    <mc:Choice Requires="p14">
      <p:transition spd="slow" p14:dur="2000" advTm="35520"/>
    </mc:Choice>
    <mc:Fallback xmlns="">
      <p:transition spd="slow" advTm="35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2"/>
          <p:cNvSpPr>
            <a:spLocks noGrp="1" noChangeArrowheads="1"/>
          </p:cNvSpPr>
          <p:nvPr>
            <p:ph type="title"/>
          </p:nvPr>
        </p:nvSpPr>
        <p:spPr>
          <a:xfrm>
            <a:off x="179388" y="0"/>
            <a:ext cx="8839200" cy="1143000"/>
          </a:xfrm>
        </p:spPr>
        <p:txBody>
          <a:bodyPr/>
          <a:lstStyle/>
          <a:p>
            <a:pPr eaLnBrk="1" hangingPunct="1"/>
            <a:r>
              <a:rPr lang="en-GB" altLang="en-US" b="1" dirty="0">
                <a:solidFill>
                  <a:srgbClr val="0070C0"/>
                </a:solidFill>
              </a:rPr>
              <a:t>World Institutions</a:t>
            </a:r>
            <a:endParaRPr lang="en-US" altLang="en-US" b="1" dirty="0">
              <a:solidFill>
                <a:srgbClr val="0070C0"/>
              </a:solidFill>
            </a:endParaRPr>
          </a:p>
        </p:txBody>
      </p:sp>
      <p:sp>
        <p:nvSpPr>
          <p:cNvPr id="49156" name="Rectangle 3"/>
          <p:cNvSpPr>
            <a:spLocks noGrp="1" noChangeArrowheads="1"/>
          </p:cNvSpPr>
          <p:nvPr>
            <p:ph type="body" idx="1"/>
          </p:nvPr>
        </p:nvSpPr>
        <p:spPr>
          <a:xfrm>
            <a:off x="250825" y="1196975"/>
            <a:ext cx="8763000" cy="5545138"/>
          </a:xfrm>
        </p:spPr>
        <p:txBody>
          <a:bodyPr/>
          <a:lstStyle/>
          <a:p>
            <a:pPr marL="609600" indent="-609600" eaLnBrk="1" hangingPunct="1">
              <a:lnSpc>
                <a:spcPct val="90000"/>
              </a:lnSpc>
              <a:tabLst>
                <a:tab pos="574675" algn="l"/>
              </a:tabLst>
            </a:pPr>
            <a:r>
              <a:rPr lang="en-GB" altLang="en-US" dirty="0"/>
              <a:t>Which of the following use English as an official language?</a:t>
            </a:r>
          </a:p>
          <a:p>
            <a:pPr marL="609600" indent="-609600" eaLnBrk="1" hangingPunct="1">
              <a:lnSpc>
                <a:spcPct val="90000"/>
              </a:lnSpc>
              <a:spcBef>
                <a:spcPts val="1800"/>
              </a:spcBef>
              <a:buFontTx/>
              <a:buNone/>
              <a:tabLst>
                <a:tab pos="574675" algn="l"/>
              </a:tabLst>
            </a:pPr>
            <a:r>
              <a:rPr lang="en-GB" altLang="en-US" dirty="0"/>
              <a:t>	___ EU</a:t>
            </a:r>
          </a:p>
          <a:p>
            <a:pPr marL="609600" indent="-609600" eaLnBrk="1" hangingPunct="1">
              <a:lnSpc>
                <a:spcPct val="90000"/>
              </a:lnSpc>
              <a:spcBef>
                <a:spcPts val="2400"/>
              </a:spcBef>
              <a:buFontTx/>
              <a:buNone/>
              <a:tabLst>
                <a:tab pos="574675" algn="l"/>
              </a:tabLst>
            </a:pPr>
            <a:r>
              <a:rPr lang="en-GB" altLang="en-US" dirty="0"/>
              <a:t>	___ Olympics</a:t>
            </a:r>
          </a:p>
          <a:p>
            <a:pPr marL="609600" indent="-609600" eaLnBrk="1" hangingPunct="1">
              <a:lnSpc>
                <a:spcPct val="90000"/>
              </a:lnSpc>
              <a:spcBef>
                <a:spcPts val="2400"/>
              </a:spcBef>
              <a:buFontTx/>
              <a:buNone/>
              <a:tabLst>
                <a:tab pos="574675" algn="l"/>
              </a:tabLst>
            </a:pPr>
            <a:r>
              <a:rPr lang="en-GB" altLang="en-US" dirty="0"/>
              <a:t>	___ World Bank </a:t>
            </a:r>
          </a:p>
          <a:p>
            <a:pPr marL="609600" indent="-609600" eaLnBrk="1" hangingPunct="1">
              <a:lnSpc>
                <a:spcPct val="90000"/>
              </a:lnSpc>
              <a:spcBef>
                <a:spcPts val="2400"/>
              </a:spcBef>
              <a:buFontTx/>
              <a:buNone/>
              <a:tabLst>
                <a:tab pos="574675" algn="l"/>
              </a:tabLst>
            </a:pPr>
            <a:r>
              <a:rPr lang="en-GB" altLang="en-US" dirty="0"/>
              <a:t>		___ United Nations</a:t>
            </a:r>
          </a:p>
          <a:p>
            <a:pPr marL="609600" indent="-609600" eaLnBrk="1" hangingPunct="1">
              <a:lnSpc>
                <a:spcPct val="90000"/>
              </a:lnSpc>
              <a:spcBef>
                <a:spcPts val="2400"/>
              </a:spcBef>
              <a:buFontTx/>
              <a:buNone/>
              <a:tabLst>
                <a:tab pos="574675" algn="l"/>
              </a:tabLst>
            </a:pPr>
            <a:r>
              <a:rPr lang="en-GB" altLang="en-US" dirty="0"/>
              <a:t>		___ Aviation</a:t>
            </a:r>
          </a:p>
          <a:p>
            <a:pPr marL="609600" indent="-609600" eaLnBrk="1" hangingPunct="1">
              <a:lnSpc>
                <a:spcPct val="90000"/>
              </a:lnSpc>
              <a:spcBef>
                <a:spcPts val="2400"/>
              </a:spcBef>
              <a:buFontTx/>
              <a:buNone/>
              <a:tabLst>
                <a:tab pos="574675" algn="l"/>
              </a:tabLst>
            </a:pPr>
            <a:r>
              <a:rPr lang="en-GB" altLang="en-US" dirty="0"/>
              <a:t>	___ Maritime traffic</a:t>
            </a:r>
          </a:p>
          <a:p>
            <a:pPr marL="609600" indent="-609600" eaLnBrk="1" hangingPunct="1">
              <a:lnSpc>
                <a:spcPct val="90000"/>
              </a:lnSpc>
              <a:buFontTx/>
              <a:buNone/>
              <a:tabLst>
                <a:tab pos="574675" algn="l"/>
              </a:tabLst>
            </a:pPr>
            <a:r>
              <a:rPr lang="en-GB" altLang="en-US" dirty="0"/>
              <a:t>	</a:t>
            </a:r>
            <a:endParaRPr lang="en-US" altLang="en-US" dirty="0"/>
          </a:p>
        </p:txBody>
      </p:sp>
      <p:sp>
        <p:nvSpPr>
          <p:cNvPr id="49157" name="Line 4"/>
          <p:cNvSpPr>
            <a:spLocks noChangeShapeType="1"/>
          </p:cNvSpPr>
          <p:nvPr/>
        </p:nvSpPr>
        <p:spPr bwMode="auto">
          <a:xfrm>
            <a:off x="179388" y="1125538"/>
            <a:ext cx="87630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49158" name="Picture 6" descr="ANd9GcSyLwFKiS1M-JLPlW58KRya28RD8BKz0VZfL6iG-SQTfsW1CS01pwYZ7gA">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8924" y="2414259"/>
            <a:ext cx="733157" cy="488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Picture 8" descr="ANd9GcSN-udwW7o5dZyqn3Rz3ZpugjoyWMjzGgNPBjtsE7jij75kr81MRIOStQ">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85818" y="3156787"/>
            <a:ext cx="733157" cy="409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0" name="Picture 10" descr="ANd9GcRHQTVTBdoqNTus13iCXfHQdsBm3_dL0MeU3Cm9Bsc41Xcpaj_UpE_WPRLz">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66160" y="3768633"/>
            <a:ext cx="469943" cy="401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1" name="Picture 12" descr="ANd9GcSr-emntYRA1uectCloeR7y4zNoQpM7QMtcdlMZqg2CWl117iapQzOh6vyW">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87385" y="4359651"/>
            <a:ext cx="576237" cy="5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2" name="Picture 14" descr="ANd9GcTElwATFXLuhYUGjPQqzuahDK1g1N03GLm-LPENI-qaJtAlRa2GZOVVXQGH">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914905" y="5189281"/>
            <a:ext cx="521198" cy="521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3" name="Picture 16" descr="ANd9GcQZNKzt30EzRctCNcTXI0Ikxs8GM4Fim-7ZWvV1NnFqq-B9m06caxGUH14">
            <a:hlinkClick r:id="rId14"/>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795962" y="5992311"/>
            <a:ext cx="911420" cy="602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8C52BDAC-34CE-4AFF-A3FD-84FEE4F8A572}" type="slidenum">
              <a:rPr lang="en-US" altLang="en-US" smtClean="0"/>
              <a:pPr>
                <a:defRPr/>
              </a:pPr>
              <a:t>15</a:t>
            </a:fld>
            <a:endParaRPr lang="en-US"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566626"/>
      </p:ext>
    </p:extLst>
  </p:cSld>
  <p:clrMapOvr>
    <a:masterClrMapping/>
  </p:clrMapOvr>
  <mc:AlternateContent xmlns:mc="http://schemas.openxmlformats.org/markup-compatibility/2006" xmlns:p14="http://schemas.microsoft.com/office/powerpoint/2010/main">
    <mc:Choice Requires="p14">
      <p:transition spd="slow" p14:dur="2000" advTm="17296"/>
    </mc:Choice>
    <mc:Fallback xmlns="">
      <p:transition spd="slow" advTm="17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2"/>
          <p:cNvSpPr>
            <a:spLocks noGrp="1" noChangeArrowheads="1"/>
          </p:cNvSpPr>
          <p:nvPr>
            <p:ph type="title"/>
          </p:nvPr>
        </p:nvSpPr>
        <p:spPr>
          <a:xfrm>
            <a:off x="179388" y="0"/>
            <a:ext cx="8839200" cy="1143000"/>
          </a:xfrm>
        </p:spPr>
        <p:txBody>
          <a:bodyPr/>
          <a:lstStyle/>
          <a:p>
            <a:pPr eaLnBrk="1" hangingPunct="1"/>
            <a:r>
              <a:rPr lang="en-GB" altLang="en-US" b="1" dirty="0">
                <a:solidFill>
                  <a:srgbClr val="0070C0"/>
                </a:solidFill>
              </a:rPr>
              <a:t>World Institutions</a:t>
            </a:r>
            <a:endParaRPr lang="en-US" altLang="en-US" b="1" dirty="0">
              <a:solidFill>
                <a:srgbClr val="0070C0"/>
              </a:solidFill>
            </a:endParaRPr>
          </a:p>
        </p:txBody>
      </p:sp>
      <p:sp>
        <p:nvSpPr>
          <p:cNvPr id="49156" name="Rectangle 3"/>
          <p:cNvSpPr>
            <a:spLocks noGrp="1" noChangeArrowheads="1"/>
          </p:cNvSpPr>
          <p:nvPr>
            <p:ph type="body" idx="1"/>
          </p:nvPr>
        </p:nvSpPr>
        <p:spPr>
          <a:xfrm>
            <a:off x="250825" y="1196975"/>
            <a:ext cx="8763000" cy="5545138"/>
          </a:xfrm>
        </p:spPr>
        <p:txBody>
          <a:bodyPr/>
          <a:lstStyle/>
          <a:p>
            <a:pPr marL="609600" indent="-609600" eaLnBrk="1" hangingPunct="1">
              <a:lnSpc>
                <a:spcPct val="90000"/>
              </a:lnSpc>
              <a:tabLst>
                <a:tab pos="574675" algn="l"/>
              </a:tabLst>
            </a:pPr>
            <a:r>
              <a:rPr lang="en-GB" altLang="en-US" dirty="0"/>
              <a:t>Which of the following use English as an official language?</a:t>
            </a:r>
          </a:p>
          <a:p>
            <a:pPr marL="609600" indent="-609600" eaLnBrk="1" hangingPunct="1">
              <a:lnSpc>
                <a:spcPct val="90000"/>
              </a:lnSpc>
              <a:spcBef>
                <a:spcPts val="1800"/>
              </a:spcBef>
              <a:buFontTx/>
              <a:buNone/>
              <a:tabLst>
                <a:tab pos="574675" algn="l"/>
              </a:tabLst>
            </a:pPr>
            <a:r>
              <a:rPr lang="en-GB" altLang="en-US" dirty="0"/>
              <a:t>	 </a:t>
            </a:r>
            <a:r>
              <a:rPr lang="en-GB" altLang="en-US" dirty="0">
                <a:solidFill>
                  <a:schemeClr val="folHlink"/>
                </a:solidFill>
                <a:sym typeface="Wingdings" pitchFamily="2" charset="2"/>
              </a:rPr>
              <a:t> </a:t>
            </a:r>
            <a:r>
              <a:rPr lang="en-GB" altLang="en-US" dirty="0"/>
              <a:t>  EU</a:t>
            </a:r>
          </a:p>
          <a:p>
            <a:pPr marL="609600" indent="-609600" eaLnBrk="1" hangingPunct="1">
              <a:lnSpc>
                <a:spcPct val="90000"/>
              </a:lnSpc>
              <a:spcBef>
                <a:spcPts val="2400"/>
              </a:spcBef>
              <a:buFontTx/>
              <a:buNone/>
              <a:tabLst>
                <a:tab pos="574675" algn="l"/>
              </a:tabLst>
            </a:pPr>
            <a:r>
              <a:rPr lang="en-GB" altLang="en-US" dirty="0"/>
              <a:t>	___ Olympics</a:t>
            </a:r>
          </a:p>
          <a:p>
            <a:pPr marL="609600" indent="-609600" eaLnBrk="1" hangingPunct="1">
              <a:lnSpc>
                <a:spcPct val="90000"/>
              </a:lnSpc>
              <a:spcBef>
                <a:spcPts val="2400"/>
              </a:spcBef>
              <a:buFontTx/>
              <a:buNone/>
              <a:tabLst>
                <a:tab pos="574675" algn="l"/>
              </a:tabLst>
            </a:pPr>
            <a:r>
              <a:rPr lang="en-GB" altLang="en-US" dirty="0"/>
              <a:t>	___ World Bank </a:t>
            </a:r>
          </a:p>
          <a:p>
            <a:pPr marL="609600" indent="-609600" eaLnBrk="1" hangingPunct="1">
              <a:lnSpc>
                <a:spcPct val="90000"/>
              </a:lnSpc>
              <a:spcBef>
                <a:spcPts val="2400"/>
              </a:spcBef>
              <a:buFontTx/>
              <a:buNone/>
              <a:tabLst>
                <a:tab pos="574675" algn="l"/>
              </a:tabLst>
            </a:pPr>
            <a:r>
              <a:rPr lang="en-GB" altLang="en-US" dirty="0"/>
              <a:t>		___ United Nations</a:t>
            </a:r>
          </a:p>
          <a:p>
            <a:pPr marL="609600" indent="-609600" eaLnBrk="1" hangingPunct="1">
              <a:lnSpc>
                <a:spcPct val="90000"/>
              </a:lnSpc>
              <a:spcBef>
                <a:spcPts val="2400"/>
              </a:spcBef>
              <a:buFontTx/>
              <a:buNone/>
              <a:tabLst>
                <a:tab pos="574675" algn="l"/>
              </a:tabLst>
            </a:pPr>
            <a:r>
              <a:rPr lang="en-GB" altLang="en-US" dirty="0"/>
              <a:t>		___ Aviation</a:t>
            </a:r>
          </a:p>
          <a:p>
            <a:pPr marL="609600" indent="-609600" eaLnBrk="1" hangingPunct="1">
              <a:lnSpc>
                <a:spcPct val="90000"/>
              </a:lnSpc>
              <a:spcBef>
                <a:spcPts val="2400"/>
              </a:spcBef>
              <a:buFontTx/>
              <a:buNone/>
              <a:tabLst>
                <a:tab pos="574675" algn="l"/>
              </a:tabLst>
            </a:pPr>
            <a:r>
              <a:rPr lang="en-GB" altLang="en-US" dirty="0"/>
              <a:t>	___ Maritime traffic</a:t>
            </a:r>
          </a:p>
          <a:p>
            <a:pPr marL="609600" indent="-609600" eaLnBrk="1" hangingPunct="1">
              <a:lnSpc>
                <a:spcPct val="90000"/>
              </a:lnSpc>
              <a:buFontTx/>
              <a:buNone/>
              <a:tabLst>
                <a:tab pos="574675" algn="l"/>
              </a:tabLst>
            </a:pPr>
            <a:r>
              <a:rPr lang="en-GB" altLang="en-US" dirty="0"/>
              <a:t>	</a:t>
            </a:r>
            <a:endParaRPr lang="en-US" altLang="en-US" dirty="0"/>
          </a:p>
        </p:txBody>
      </p:sp>
      <p:sp>
        <p:nvSpPr>
          <p:cNvPr id="49157" name="Line 4"/>
          <p:cNvSpPr>
            <a:spLocks noChangeShapeType="1"/>
          </p:cNvSpPr>
          <p:nvPr/>
        </p:nvSpPr>
        <p:spPr bwMode="auto">
          <a:xfrm>
            <a:off x="179388" y="1125538"/>
            <a:ext cx="87630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49158" name="Picture 6" descr="ANd9GcSyLwFKiS1M-JLPlW58KRya28RD8BKz0VZfL6iG-SQTfsW1CS01pwYZ7gA">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8924" y="2414259"/>
            <a:ext cx="733157" cy="488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Picture 8" descr="ANd9GcSN-udwW7o5dZyqn3Rz3ZpugjoyWMjzGgNPBjtsE7jij75kr81MRIOStQ">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85818" y="3156787"/>
            <a:ext cx="733157" cy="409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0" name="Picture 10" descr="ANd9GcRHQTVTBdoqNTus13iCXfHQdsBm3_dL0MeU3Cm9Bsc41Xcpaj_UpE_WPRLz">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66160" y="3768633"/>
            <a:ext cx="469943" cy="401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1" name="Picture 12" descr="ANd9GcSr-emntYRA1uectCloeR7y4zNoQpM7QMtcdlMZqg2CWl117iapQzOh6vyW">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87385" y="4359651"/>
            <a:ext cx="576237" cy="5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2" name="Picture 14" descr="ANd9GcTElwATFXLuhYUGjPQqzuahDK1g1N03GLm-LPENI-qaJtAlRa2GZOVVXQGH">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914905" y="5189281"/>
            <a:ext cx="521198" cy="521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3" name="Picture 16" descr="ANd9GcQZNKzt30EzRctCNcTXI0Ikxs8GM4Fim-7ZWvV1NnFqq-B9m06caxGUH14">
            <a:hlinkClick r:id="rId14"/>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795962" y="5992311"/>
            <a:ext cx="911420" cy="602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8C52BDAC-34CE-4AFF-A3FD-84FEE4F8A572}" type="slidenum">
              <a:rPr lang="en-US" altLang="en-US" smtClean="0"/>
              <a:pPr>
                <a:defRPr/>
              </a:pPr>
              <a:t>16</a:t>
            </a:fld>
            <a:endParaRPr lang="en-US"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3592285"/>
      </p:ext>
    </p:extLst>
  </p:cSld>
  <p:clrMapOvr>
    <a:masterClrMapping/>
  </p:clrMapOvr>
  <mc:AlternateContent xmlns:mc="http://schemas.openxmlformats.org/markup-compatibility/2006" xmlns:p14="http://schemas.microsoft.com/office/powerpoint/2010/main">
    <mc:Choice Requires="p14">
      <p:transition spd="slow" p14:dur="2000" advTm="3032"/>
    </mc:Choice>
    <mc:Fallback xmlns="">
      <p:transition spd="slow" advTm="3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2"/>
          <p:cNvSpPr>
            <a:spLocks noGrp="1" noChangeArrowheads="1"/>
          </p:cNvSpPr>
          <p:nvPr>
            <p:ph type="title"/>
          </p:nvPr>
        </p:nvSpPr>
        <p:spPr>
          <a:xfrm>
            <a:off x="179388" y="0"/>
            <a:ext cx="8839200" cy="1143000"/>
          </a:xfrm>
        </p:spPr>
        <p:txBody>
          <a:bodyPr/>
          <a:lstStyle/>
          <a:p>
            <a:pPr eaLnBrk="1" hangingPunct="1"/>
            <a:r>
              <a:rPr lang="en-GB" altLang="en-US" b="1" dirty="0">
                <a:solidFill>
                  <a:srgbClr val="0070C0"/>
                </a:solidFill>
              </a:rPr>
              <a:t>World Institutions</a:t>
            </a:r>
            <a:endParaRPr lang="en-US" altLang="en-US" b="1" dirty="0">
              <a:solidFill>
                <a:srgbClr val="0070C0"/>
              </a:solidFill>
            </a:endParaRPr>
          </a:p>
        </p:txBody>
      </p:sp>
      <p:sp>
        <p:nvSpPr>
          <p:cNvPr id="49156" name="Rectangle 3"/>
          <p:cNvSpPr>
            <a:spLocks noGrp="1" noChangeArrowheads="1"/>
          </p:cNvSpPr>
          <p:nvPr>
            <p:ph type="body" idx="1"/>
          </p:nvPr>
        </p:nvSpPr>
        <p:spPr>
          <a:xfrm>
            <a:off x="250825" y="1196975"/>
            <a:ext cx="8763000" cy="5545138"/>
          </a:xfrm>
        </p:spPr>
        <p:txBody>
          <a:bodyPr/>
          <a:lstStyle/>
          <a:p>
            <a:pPr marL="609600" indent="-609600" eaLnBrk="1" hangingPunct="1">
              <a:lnSpc>
                <a:spcPct val="90000"/>
              </a:lnSpc>
              <a:tabLst>
                <a:tab pos="574675" algn="l"/>
              </a:tabLst>
            </a:pPr>
            <a:r>
              <a:rPr lang="en-GB" altLang="en-US" dirty="0"/>
              <a:t>Which of the following use English as an official language?</a:t>
            </a:r>
          </a:p>
          <a:p>
            <a:pPr marL="609600" indent="-609600" eaLnBrk="1" hangingPunct="1">
              <a:lnSpc>
                <a:spcPct val="90000"/>
              </a:lnSpc>
              <a:spcBef>
                <a:spcPts val="1800"/>
              </a:spcBef>
              <a:buFontTx/>
              <a:buNone/>
              <a:tabLst>
                <a:tab pos="574675" algn="l"/>
              </a:tabLst>
            </a:pPr>
            <a:r>
              <a:rPr lang="en-GB" altLang="en-US" dirty="0"/>
              <a:t>	 </a:t>
            </a:r>
            <a:r>
              <a:rPr lang="en-GB" altLang="en-US" dirty="0">
                <a:solidFill>
                  <a:schemeClr val="folHlink"/>
                </a:solidFill>
                <a:sym typeface="Wingdings" pitchFamily="2" charset="2"/>
              </a:rPr>
              <a:t> </a:t>
            </a:r>
            <a:r>
              <a:rPr lang="en-GB" altLang="en-US" dirty="0"/>
              <a:t>  EU</a:t>
            </a:r>
          </a:p>
          <a:p>
            <a:pPr marL="609600" indent="-609600" eaLnBrk="1" hangingPunct="1">
              <a:lnSpc>
                <a:spcPct val="90000"/>
              </a:lnSpc>
              <a:spcBef>
                <a:spcPts val="2400"/>
              </a:spcBef>
              <a:buFontTx/>
              <a:buNone/>
              <a:tabLst>
                <a:tab pos="574675" algn="l"/>
              </a:tabLst>
            </a:pPr>
            <a:r>
              <a:rPr lang="en-GB" altLang="en-US" dirty="0"/>
              <a:t>	 </a:t>
            </a:r>
            <a:r>
              <a:rPr lang="en-GB" altLang="en-US" dirty="0">
                <a:solidFill>
                  <a:schemeClr val="folHlink"/>
                </a:solidFill>
                <a:sym typeface="Wingdings" pitchFamily="2" charset="2"/>
              </a:rPr>
              <a:t>   </a:t>
            </a:r>
            <a:r>
              <a:rPr lang="en-GB" altLang="en-US" dirty="0"/>
              <a:t>Olympics</a:t>
            </a:r>
          </a:p>
          <a:p>
            <a:pPr marL="609600" indent="-609600" eaLnBrk="1" hangingPunct="1">
              <a:lnSpc>
                <a:spcPct val="90000"/>
              </a:lnSpc>
              <a:spcBef>
                <a:spcPts val="2400"/>
              </a:spcBef>
              <a:buFontTx/>
              <a:buNone/>
              <a:tabLst>
                <a:tab pos="574675" algn="l"/>
              </a:tabLst>
            </a:pPr>
            <a:r>
              <a:rPr lang="en-GB" altLang="en-US" dirty="0"/>
              <a:t>	___ World Bank </a:t>
            </a:r>
          </a:p>
          <a:p>
            <a:pPr marL="609600" indent="-609600" eaLnBrk="1" hangingPunct="1">
              <a:lnSpc>
                <a:spcPct val="90000"/>
              </a:lnSpc>
              <a:spcBef>
                <a:spcPts val="2400"/>
              </a:spcBef>
              <a:buFontTx/>
              <a:buNone/>
              <a:tabLst>
                <a:tab pos="574675" algn="l"/>
              </a:tabLst>
            </a:pPr>
            <a:r>
              <a:rPr lang="en-GB" altLang="en-US" dirty="0"/>
              <a:t>		___ United Nations</a:t>
            </a:r>
          </a:p>
          <a:p>
            <a:pPr marL="609600" indent="-609600" eaLnBrk="1" hangingPunct="1">
              <a:lnSpc>
                <a:spcPct val="90000"/>
              </a:lnSpc>
              <a:spcBef>
                <a:spcPts val="2400"/>
              </a:spcBef>
              <a:buFontTx/>
              <a:buNone/>
              <a:tabLst>
                <a:tab pos="574675" algn="l"/>
              </a:tabLst>
            </a:pPr>
            <a:r>
              <a:rPr lang="en-GB" altLang="en-US" dirty="0"/>
              <a:t>		___ Aviation</a:t>
            </a:r>
          </a:p>
          <a:p>
            <a:pPr marL="609600" indent="-609600" eaLnBrk="1" hangingPunct="1">
              <a:lnSpc>
                <a:spcPct val="90000"/>
              </a:lnSpc>
              <a:spcBef>
                <a:spcPts val="2400"/>
              </a:spcBef>
              <a:buFontTx/>
              <a:buNone/>
              <a:tabLst>
                <a:tab pos="574675" algn="l"/>
              </a:tabLst>
            </a:pPr>
            <a:r>
              <a:rPr lang="en-GB" altLang="en-US" dirty="0"/>
              <a:t>	___ Maritime traffic</a:t>
            </a:r>
          </a:p>
          <a:p>
            <a:pPr marL="609600" indent="-609600" eaLnBrk="1" hangingPunct="1">
              <a:lnSpc>
                <a:spcPct val="90000"/>
              </a:lnSpc>
              <a:buFontTx/>
              <a:buNone/>
              <a:tabLst>
                <a:tab pos="574675" algn="l"/>
              </a:tabLst>
            </a:pPr>
            <a:r>
              <a:rPr lang="en-GB" altLang="en-US" dirty="0"/>
              <a:t>	</a:t>
            </a:r>
            <a:endParaRPr lang="en-US" altLang="en-US" dirty="0"/>
          </a:p>
        </p:txBody>
      </p:sp>
      <p:sp>
        <p:nvSpPr>
          <p:cNvPr id="49157" name="Line 4"/>
          <p:cNvSpPr>
            <a:spLocks noChangeShapeType="1"/>
          </p:cNvSpPr>
          <p:nvPr/>
        </p:nvSpPr>
        <p:spPr bwMode="auto">
          <a:xfrm>
            <a:off x="179388" y="1125538"/>
            <a:ext cx="87630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49158" name="Picture 6" descr="ANd9GcSyLwFKiS1M-JLPlW58KRya28RD8BKz0VZfL6iG-SQTfsW1CS01pwYZ7gA">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8924" y="2414259"/>
            <a:ext cx="733157" cy="488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Picture 8" descr="ANd9GcSN-udwW7o5dZyqn3Rz3ZpugjoyWMjzGgNPBjtsE7jij75kr81MRIOStQ">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85818" y="3156787"/>
            <a:ext cx="733157" cy="409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0" name="Picture 10" descr="ANd9GcRHQTVTBdoqNTus13iCXfHQdsBm3_dL0MeU3Cm9Bsc41Xcpaj_UpE_WPRLz">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66160" y="3768633"/>
            <a:ext cx="469943" cy="401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1" name="Picture 12" descr="ANd9GcSr-emntYRA1uectCloeR7y4zNoQpM7QMtcdlMZqg2CWl117iapQzOh6vyW">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87385" y="4359651"/>
            <a:ext cx="576237" cy="5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2" name="Picture 14" descr="ANd9GcTElwATFXLuhYUGjPQqzuahDK1g1N03GLm-LPENI-qaJtAlRa2GZOVVXQGH">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914905" y="5189281"/>
            <a:ext cx="521198" cy="521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3" name="Picture 16" descr="ANd9GcQZNKzt30EzRctCNcTXI0Ikxs8GM4Fim-7ZWvV1NnFqq-B9m06caxGUH14">
            <a:hlinkClick r:id="rId14"/>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795962" y="5992311"/>
            <a:ext cx="911420" cy="602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8C52BDAC-34CE-4AFF-A3FD-84FEE4F8A572}" type="slidenum">
              <a:rPr lang="en-US" altLang="en-US" smtClean="0"/>
              <a:pPr>
                <a:defRPr/>
              </a:pPr>
              <a:t>17</a:t>
            </a:fld>
            <a:endParaRPr lang="en-US"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32382477"/>
      </p:ext>
    </p:extLst>
  </p:cSld>
  <p:clrMapOvr>
    <a:masterClrMapping/>
  </p:clrMapOvr>
  <mc:AlternateContent xmlns:mc="http://schemas.openxmlformats.org/markup-compatibility/2006" xmlns:p14="http://schemas.microsoft.com/office/powerpoint/2010/main">
    <mc:Choice Requires="p14">
      <p:transition spd="slow" p14:dur="2000" advTm="3048"/>
    </mc:Choice>
    <mc:Fallback xmlns="">
      <p:transition spd="slow" advTm="3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2"/>
          <p:cNvSpPr>
            <a:spLocks noGrp="1" noChangeArrowheads="1"/>
          </p:cNvSpPr>
          <p:nvPr>
            <p:ph type="title"/>
          </p:nvPr>
        </p:nvSpPr>
        <p:spPr>
          <a:xfrm>
            <a:off x="179388" y="0"/>
            <a:ext cx="8839200" cy="1143000"/>
          </a:xfrm>
        </p:spPr>
        <p:txBody>
          <a:bodyPr/>
          <a:lstStyle/>
          <a:p>
            <a:pPr eaLnBrk="1" hangingPunct="1"/>
            <a:r>
              <a:rPr lang="en-GB" altLang="en-US" b="1" dirty="0">
                <a:solidFill>
                  <a:srgbClr val="0070C0"/>
                </a:solidFill>
              </a:rPr>
              <a:t>World Institutions</a:t>
            </a:r>
            <a:endParaRPr lang="en-US" altLang="en-US" b="1" dirty="0">
              <a:solidFill>
                <a:srgbClr val="0070C0"/>
              </a:solidFill>
            </a:endParaRPr>
          </a:p>
        </p:txBody>
      </p:sp>
      <p:sp>
        <p:nvSpPr>
          <p:cNvPr id="49156" name="Rectangle 3"/>
          <p:cNvSpPr>
            <a:spLocks noGrp="1" noChangeArrowheads="1"/>
          </p:cNvSpPr>
          <p:nvPr>
            <p:ph type="body" idx="1"/>
          </p:nvPr>
        </p:nvSpPr>
        <p:spPr>
          <a:xfrm>
            <a:off x="250825" y="1196975"/>
            <a:ext cx="8763000" cy="5545138"/>
          </a:xfrm>
        </p:spPr>
        <p:txBody>
          <a:bodyPr/>
          <a:lstStyle/>
          <a:p>
            <a:pPr marL="609600" indent="-609600" eaLnBrk="1" hangingPunct="1">
              <a:lnSpc>
                <a:spcPct val="90000"/>
              </a:lnSpc>
              <a:tabLst>
                <a:tab pos="574675" algn="l"/>
              </a:tabLst>
            </a:pPr>
            <a:r>
              <a:rPr lang="en-GB" altLang="en-US" dirty="0"/>
              <a:t>Which of the following use English as an official language?</a:t>
            </a:r>
          </a:p>
          <a:p>
            <a:pPr marL="609600" indent="-609600" eaLnBrk="1" hangingPunct="1">
              <a:lnSpc>
                <a:spcPct val="90000"/>
              </a:lnSpc>
              <a:spcBef>
                <a:spcPts val="1800"/>
              </a:spcBef>
              <a:buFontTx/>
              <a:buNone/>
              <a:tabLst>
                <a:tab pos="574675" algn="l"/>
              </a:tabLst>
            </a:pPr>
            <a:r>
              <a:rPr lang="en-GB" altLang="en-US" dirty="0"/>
              <a:t>	 </a:t>
            </a:r>
            <a:r>
              <a:rPr lang="en-GB" altLang="en-US" dirty="0">
                <a:solidFill>
                  <a:schemeClr val="folHlink"/>
                </a:solidFill>
                <a:sym typeface="Wingdings" pitchFamily="2" charset="2"/>
              </a:rPr>
              <a:t> </a:t>
            </a:r>
            <a:r>
              <a:rPr lang="en-GB" altLang="en-US" dirty="0"/>
              <a:t>  EU</a:t>
            </a:r>
          </a:p>
          <a:p>
            <a:pPr marL="609600" indent="-609600" eaLnBrk="1" hangingPunct="1">
              <a:lnSpc>
                <a:spcPct val="90000"/>
              </a:lnSpc>
              <a:spcBef>
                <a:spcPts val="2400"/>
              </a:spcBef>
              <a:buFontTx/>
              <a:buNone/>
              <a:tabLst>
                <a:tab pos="574675" algn="l"/>
              </a:tabLst>
            </a:pPr>
            <a:r>
              <a:rPr lang="en-GB" altLang="en-US" dirty="0"/>
              <a:t>	 </a:t>
            </a:r>
            <a:r>
              <a:rPr lang="en-GB" altLang="en-US" dirty="0">
                <a:solidFill>
                  <a:schemeClr val="folHlink"/>
                </a:solidFill>
                <a:sym typeface="Wingdings" pitchFamily="2" charset="2"/>
              </a:rPr>
              <a:t>   </a:t>
            </a:r>
            <a:r>
              <a:rPr lang="en-GB" altLang="en-US" dirty="0"/>
              <a:t>Olympics</a:t>
            </a:r>
          </a:p>
          <a:p>
            <a:pPr marL="609600" indent="-609600" eaLnBrk="1" hangingPunct="1">
              <a:lnSpc>
                <a:spcPct val="90000"/>
              </a:lnSpc>
              <a:spcBef>
                <a:spcPts val="2400"/>
              </a:spcBef>
              <a:buFontTx/>
              <a:buNone/>
              <a:tabLst>
                <a:tab pos="574675" algn="l"/>
              </a:tabLst>
            </a:pPr>
            <a:r>
              <a:rPr lang="en-GB" altLang="en-US" dirty="0"/>
              <a:t>	 </a:t>
            </a:r>
            <a:r>
              <a:rPr lang="en-GB" altLang="en-US" dirty="0">
                <a:solidFill>
                  <a:schemeClr val="folHlink"/>
                </a:solidFill>
                <a:sym typeface="Wingdings" pitchFamily="2" charset="2"/>
              </a:rPr>
              <a:t>   </a:t>
            </a:r>
            <a:r>
              <a:rPr lang="en-GB" altLang="en-US" dirty="0"/>
              <a:t>World Bank </a:t>
            </a:r>
          </a:p>
          <a:p>
            <a:pPr marL="609600" indent="-609600" eaLnBrk="1" hangingPunct="1">
              <a:lnSpc>
                <a:spcPct val="90000"/>
              </a:lnSpc>
              <a:spcBef>
                <a:spcPts val="2400"/>
              </a:spcBef>
              <a:buFontTx/>
              <a:buNone/>
              <a:tabLst>
                <a:tab pos="574675" algn="l"/>
              </a:tabLst>
            </a:pPr>
            <a:r>
              <a:rPr lang="en-GB" altLang="en-US" dirty="0"/>
              <a:t>		___ United Nations</a:t>
            </a:r>
          </a:p>
          <a:p>
            <a:pPr marL="609600" indent="-609600" eaLnBrk="1" hangingPunct="1">
              <a:lnSpc>
                <a:spcPct val="90000"/>
              </a:lnSpc>
              <a:spcBef>
                <a:spcPts val="2400"/>
              </a:spcBef>
              <a:buFontTx/>
              <a:buNone/>
              <a:tabLst>
                <a:tab pos="574675" algn="l"/>
              </a:tabLst>
            </a:pPr>
            <a:r>
              <a:rPr lang="en-GB" altLang="en-US" dirty="0"/>
              <a:t>		___ Aviation</a:t>
            </a:r>
          </a:p>
          <a:p>
            <a:pPr marL="609600" indent="-609600" eaLnBrk="1" hangingPunct="1">
              <a:lnSpc>
                <a:spcPct val="90000"/>
              </a:lnSpc>
              <a:spcBef>
                <a:spcPts val="2400"/>
              </a:spcBef>
              <a:buFontTx/>
              <a:buNone/>
              <a:tabLst>
                <a:tab pos="574675" algn="l"/>
              </a:tabLst>
            </a:pPr>
            <a:r>
              <a:rPr lang="en-GB" altLang="en-US" dirty="0"/>
              <a:t>	___ Maritime traffic</a:t>
            </a:r>
          </a:p>
          <a:p>
            <a:pPr marL="609600" indent="-609600" eaLnBrk="1" hangingPunct="1">
              <a:lnSpc>
                <a:spcPct val="90000"/>
              </a:lnSpc>
              <a:buFontTx/>
              <a:buNone/>
              <a:tabLst>
                <a:tab pos="574675" algn="l"/>
              </a:tabLst>
            </a:pPr>
            <a:r>
              <a:rPr lang="en-GB" altLang="en-US" dirty="0"/>
              <a:t>	</a:t>
            </a:r>
            <a:endParaRPr lang="en-US" altLang="en-US" dirty="0"/>
          </a:p>
        </p:txBody>
      </p:sp>
      <p:sp>
        <p:nvSpPr>
          <p:cNvPr id="49157" name="Line 4"/>
          <p:cNvSpPr>
            <a:spLocks noChangeShapeType="1"/>
          </p:cNvSpPr>
          <p:nvPr/>
        </p:nvSpPr>
        <p:spPr bwMode="auto">
          <a:xfrm>
            <a:off x="179388" y="1125538"/>
            <a:ext cx="87630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49158" name="Picture 6" descr="ANd9GcSyLwFKiS1M-JLPlW58KRya28RD8BKz0VZfL6iG-SQTfsW1CS01pwYZ7gA">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8924" y="2414259"/>
            <a:ext cx="733157" cy="488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Picture 8" descr="ANd9GcSN-udwW7o5dZyqn3Rz3ZpugjoyWMjzGgNPBjtsE7jij75kr81MRIOStQ">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85818" y="3156787"/>
            <a:ext cx="733157" cy="409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0" name="Picture 10" descr="ANd9GcRHQTVTBdoqNTus13iCXfHQdsBm3_dL0MeU3Cm9Bsc41Xcpaj_UpE_WPRLz">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66160" y="3768633"/>
            <a:ext cx="469943" cy="401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1" name="Picture 12" descr="ANd9GcSr-emntYRA1uectCloeR7y4zNoQpM7QMtcdlMZqg2CWl117iapQzOh6vyW">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87385" y="4359651"/>
            <a:ext cx="576237" cy="5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2" name="Picture 14" descr="ANd9GcTElwATFXLuhYUGjPQqzuahDK1g1N03GLm-LPENI-qaJtAlRa2GZOVVXQGH">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914905" y="5189281"/>
            <a:ext cx="521198" cy="521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3" name="Picture 16" descr="ANd9GcQZNKzt30EzRctCNcTXI0Ikxs8GM4Fim-7ZWvV1NnFqq-B9m06caxGUH14">
            <a:hlinkClick r:id="rId14"/>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795962" y="5992311"/>
            <a:ext cx="911420" cy="602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8C52BDAC-34CE-4AFF-A3FD-84FEE4F8A572}" type="slidenum">
              <a:rPr lang="en-US" altLang="en-US" smtClean="0"/>
              <a:pPr>
                <a:defRPr/>
              </a:pPr>
              <a:t>18</a:t>
            </a:fld>
            <a:endParaRPr lang="en-US"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5554843"/>
      </p:ext>
    </p:extLst>
  </p:cSld>
  <p:clrMapOvr>
    <a:masterClrMapping/>
  </p:clrMapOvr>
  <mc:AlternateContent xmlns:mc="http://schemas.openxmlformats.org/markup-compatibility/2006" xmlns:p14="http://schemas.microsoft.com/office/powerpoint/2010/main">
    <mc:Choice Requires="p14">
      <p:transition spd="slow" p14:dur="2000" advTm="2264"/>
    </mc:Choice>
    <mc:Fallback xmlns="">
      <p:transition spd="slow" advTm="2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2"/>
          <p:cNvSpPr>
            <a:spLocks noGrp="1" noChangeArrowheads="1"/>
          </p:cNvSpPr>
          <p:nvPr>
            <p:ph type="title"/>
          </p:nvPr>
        </p:nvSpPr>
        <p:spPr>
          <a:xfrm>
            <a:off x="179388" y="0"/>
            <a:ext cx="8839200" cy="1143000"/>
          </a:xfrm>
        </p:spPr>
        <p:txBody>
          <a:bodyPr/>
          <a:lstStyle/>
          <a:p>
            <a:pPr eaLnBrk="1" hangingPunct="1"/>
            <a:r>
              <a:rPr lang="en-GB" altLang="en-US" b="1" dirty="0">
                <a:solidFill>
                  <a:srgbClr val="0070C0"/>
                </a:solidFill>
              </a:rPr>
              <a:t>World Institutions</a:t>
            </a:r>
            <a:endParaRPr lang="en-US" altLang="en-US" b="1" dirty="0">
              <a:solidFill>
                <a:srgbClr val="0070C0"/>
              </a:solidFill>
            </a:endParaRPr>
          </a:p>
        </p:txBody>
      </p:sp>
      <p:sp>
        <p:nvSpPr>
          <p:cNvPr id="49156" name="Rectangle 3"/>
          <p:cNvSpPr>
            <a:spLocks noGrp="1" noChangeArrowheads="1"/>
          </p:cNvSpPr>
          <p:nvPr>
            <p:ph type="body" idx="1"/>
          </p:nvPr>
        </p:nvSpPr>
        <p:spPr>
          <a:xfrm>
            <a:off x="250825" y="1196975"/>
            <a:ext cx="8763000" cy="5545138"/>
          </a:xfrm>
        </p:spPr>
        <p:txBody>
          <a:bodyPr/>
          <a:lstStyle/>
          <a:p>
            <a:pPr marL="609600" indent="-609600" eaLnBrk="1" hangingPunct="1">
              <a:lnSpc>
                <a:spcPct val="90000"/>
              </a:lnSpc>
              <a:tabLst>
                <a:tab pos="574675" algn="l"/>
              </a:tabLst>
            </a:pPr>
            <a:r>
              <a:rPr lang="en-GB" altLang="en-US" dirty="0"/>
              <a:t>Which of the following use English as an official language?</a:t>
            </a:r>
          </a:p>
          <a:p>
            <a:pPr marL="609600" indent="-609600" eaLnBrk="1" hangingPunct="1">
              <a:lnSpc>
                <a:spcPct val="90000"/>
              </a:lnSpc>
              <a:spcBef>
                <a:spcPts val="1800"/>
              </a:spcBef>
              <a:buFontTx/>
              <a:buNone/>
              <a:tabLst>
                <a:tab pos="574675" algn="l"/>
              </a:tabLst>
            </a:pPr>
            <a:r>
              <a:rPr lang="en-GB" altLang="en-US" dirty="0"/>
              <a:t>	 </a:t>
            </a:r>
            <a:r>
              <a:rPr lang="en-GB" altLang="en-US" dirty="0">
                <a:solidFill>
                  <a:schemeClr val="folHlink"/>
                </a:solidFill>
                <a:sym typeface="Wingdings" pitchFamily="2" charset="2"/>
              </a:rPr>
              <a:t> </a:t>
            </a:r>
            <a:r>
              <a:rPr lang="en-GB" altLang="en-US" dirty="0"/>
              <a:t>  EU</a:t>
            </a:r>
          </a:p>
          <a:p>
            <a:pPr marL="609600" indent="-609600" eaLnBrk="1" hangingPunct="1">
              <a:lnSpc>
                <a:spcPct val="90000"/>
              </a:lnSpc>
              <a:spcBef>
                <a:spcPts val="2400"/>
              </a:spcBef>
              <a:buFontTx/>
              <a:buNone/>
              <a:tabLst>
                <a:tab pos="574675" algn="l"/>
              </a:tabLst>
            </a:pPr>
            <a:r>
              <a:rPr lang="en-GB" altLang="en-US" dirty="0"/>
              <a:t>	 </a:t>
            </a:r>
            <a:r>
              <a:rPr lang="en-GB" altLang="en-US" dirty="0">
                <a:solidFill>
                  <a:schemeClr val="folHlink"/>
                </a:solidFill>
                <a:sym typeface="Wingdings" pitchFamily="2" charset="2"/>
              </a:rPr>
              <a:t>   </a:t>
            </a:r>
            <a:r>
              <a:rPr lang="en-GB" altLang="en-US" dirty="0"/>
              <a:t>Olympics</a:t>
            </a:r>
          </a:p>
          <a:p>
            <a:pPr marL="609600" indent="-609600" eaLnBrk="1" hangingPunct="1">
              <a:lnSpc>
                <a:spcPct val="90000"/>
              </a:lnSpc>
              <a:spcBef>
                <a:spcPts val="2400"/>
              </a:spcBef>
              <a:buFontTx/>
              <a:buNone/>
              <a:tabLst>
                <a:tab pos="574675" algn="l"/>
              </a:tabLst>
            </a:pPr>
            <a:r>
              <a:rPr lang="en-GB" altLang="en-US" dirty="0"/>
              <a:t>	 </a:t>
            </a:r>
            <a:r>
              <a:rPr lang="en-GB" altLang="en-US" dirty="0">
                <a:solidFill>
                  <a:schemeClr val="folHlink"/>
                </a:solidFill>
                <a:sym typeface="Wingdings" pitchFamily="2" charset="2"/>
              </a:rPr>
              <a:t>   </a:t>
            </a:r>
            <a:r>
              <a:rPr lang="en-GB" altLang="en-US" dirty="0"/>
              <a:t>World Bank </a:t>
            </a:r>
          </a:p>
          <a:p>
            <a:pPr marL="609600" indent="-609600" eaLnBrk="1" hangingPunct="1">
              <a:lnSpc>
                <a:spcPct val="90000"/>
              </a:lnSpc>
              <a:spcBef>
                <a:spcPts val="2400"/>
              </a:spcBef>
              <a:buFontTx/>
              <a:buNone/>
              <a:tabLst>
                <a:tab pos="574675" algn="l"/>
              </a:tabLst>
            </a:pPr>
            <a:r>
              <a:rPr lang="en-GB" altLang="en-US" dirty="0"/>
              <a:t>	 </a:t>
            </a:r>
            <a:r>
              <a:rPr lang="en-GB" altLang="en-US" dirty="0">
                <a:solidFill>
                  <a:schemeClr val="folHlink"/>
                </a:solidFill>
                <a:sym typeface="Wingdings" pitchFamily="2" charset="2"/>
              </a:rPr>
              <a:t>   </a:t>
            </a:r>
            <a:r>
              <a:rPr lang="en-GB" altLang="en-US" dirty="0"/>
              <a:t>United Nations</a:t>
            </a:r>
          </a:p>
          <a:p>
            <a:pPr marL="609600" indent="-609600" eaLnBrk="1" hangingPunct="1">
              <a:lnSpc>
                <a:spcPct val="90000"/>
              </a:lnSpc>
              <a:spcBef>
                <a:spcPts val="2400"/>
              </a:spcBef>
              <a:buFontTx/>
              <a:buNone/>
              <a:tabLst>
                <a:tab pos="574675" algn="l"/>
              </a:tabLst>
            </a:pPr>
            <a:r>
              <a:rPr lang="en-GB" altLang="en-US" dirty="0"/>
              <a:t>		___ Aviation</a:t>
            </a:r>
          </a:p>
          <a:p>
            <a:pPr marL="609600" indent="-609600" eaLnBrk="1" hangingPunct="1">
              <a:lnSpc>
                <a:spcPct val="90000"/>
              </a:lnSpc>
              <a:spcBef>
                <a:spcPts val="2400"/>
              </a:spcBef>
              <a:buFontTx/>
              <a:buNone/>
              <a:tabLst>
                <a:tab pos="574675" algn="l"/>
              </a:tabLst>
            </a:pPr>
            <a:r>
              <a:rPr lang="en-GB" altLang="en-US" dirty="0"/>
              <a:t>	___ Maritime traffic</a:t>
            </a:r>
          </a:p>
          <a:p>
            <a:pPr marL="609600" indent="-609600" eaLnBrk="1" hangingPunct="1">
              <a:lnSpc>
                <a:spcPct val="90000"/>
              </a:lnSpc>
              <a:buFontTx/>
              <a:buNone/>
              <a:tabLst>
                <a:tab pos="574675" algn="l"/>
              </a:tabLst>
            </a:pPr>
            <a:r>
              <a:rPr lang="en-GB" altLang="en-US" dirty="0"/>
              <a:t>	</a:t>
            </a:r>
            <a:endParaRPr lang="en-US" altLang="en-US" dirty="0"/>
          </a:p>
        </p:txBody>
      </p:sp>
      <p:sp>
        <p:nvSpPr>
          <p:cNvPr id="49157" name="Line 4"/>
          <p:cNvSpPr>
            <a:spLocks noChangeShapeType="1"/>
          </p:cNvSpPr>
          <p:nvPr/>
        </p:nvSpPr>
        <p:spPr bwMode="auto">
          <a:xfrm>
            <a:off x="179388" y="1125538"/>
            <a:ext cx="87630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49158" name="Picture 6" descr="ANd9GcSyLwFKiS1M-JLPlW58KRya28RD8BKz0VZfL6iG-SQTfsW1CS01pwYZ7gA">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8924" y="2414259"/>
            <a:ext cx="733157" cy="488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Picture 8" descr="ANd9GcSN-udwW7o5dZyqn3Rz3ZpugjoyWMjzGgNPBjtsE7jij75kr81MRIOStQ">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85818" y="3156787"/>
            <a:ext cx="733157" cy="409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0" name="Picture 10" descr="ANd9GcRHQTVTBdoqNTus13iCXfHQdsBm3_dL0MeU3Cm9Bsc41Xcpaj_UpE_WPRLz">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66160" y="3768633"/>
            <a:ext cx="469943" cy="401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1" name="Picture 12" descr="ANd9GcSr-emntYRA1uectCloeR7y4zNoQpM7QMtcdlMZqg2CWl117iapQzOh6vyW">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87385" y="4359651"/>
            <a:ext cx="576237" cy="5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2" name="Picture 14" descr="ANd9GcTElwATFXLuhYUGjPQqzuahDK1g1N03GLm-LPENI-qaJtAlRa2GZOVVXQGH">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914905" y="5189281"/>
            <a:ext cx="521198" cy="521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3" name="Picture 16" descr="ANd9GcQZNKzt30EzRctCNcTXI0Ikxs8GM4Fim-7ZWvV1NnFqq-B9m06caxGUH14">
            <a:hlinkClick r:id="rId14"/>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795962" y="5992311"/>
            <a:ext cx="911420" cy="602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8C52BDAC-34CE-4AFF-A3FD-84FEE4F8A572}" type="slidenum">
              <a:rPr lang="en-US" altLang="en-US" smtClean="0"/>
              <a:pPr>
                <a:defRPr/>
              </a:pPr>
              <a:t>19</a:t>
            </a:fld>
            <a:endParaRPr lang="en-US"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94285445"/>
      </p:ext>
    </p:extLst>
  </p:cSld>
  <p:clrMapOvr>
    <a:masterClrMapping/>
  </p:clrMapOvr>
  <mc:AlternateContent xmlns:mc="http://schemas.openxmlformats.org/markup-compatibility/2006" xmlns:p14="http://schemas.microsoft.com/office/powerpoint/2010/main">
    <mc:Choice Requires="p14">
      <p:transition spd="slow" p14:dur="2000" advTm="1944"/>
    </mc:Choice>
    <mc:Fallback xmlns="">
      <p:transition spd="slow" advTm="1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ChangeArrowheads="1"/>
          </p:cNvSpPr>
          <p:nvPr>
            <p:ph type="title"/>
          </p:nvPr>
        </p:nvSpPr>
        <p:spPr>
          <a:xfrm>
            <a:off x="152400" y="274638"/>
            <a:ext cx="8839200" cy="1143000"/>
          </a:xfrm>
        </p:spPr>
        <p:txBody>
          <a:bodyPr/>
          <a:lstStyle/>
          <a:p>
            <a:pPr eaLnBrk="1" hangingPunct="1"/>
            <a:r>
              <a:rPr lang="en-GB" altLang="en-US" sz="4000" b="1" dirty="0">
                <a:solidFill>
                  <a:srgbClr val="0070C0"/>
                </a:solidFill>
              </a:rPr>
              <a:t>Global English in Today’s World</a:t>
            </a:r>
            <a:endParaRPr lang="en-US" altLang="en-US" sz="4000" b="1" dirty="0">
              <a:solidFill>
                <a:srgbClr val="0070C0"/>
              </a:solidFill>
            </a:endParaRPr>
          </a:p>
        </p:txBody>
      </p:sp>
      <p:sp>
        <p:nvSpPr>
          <p:cNvPr id="33796" name="Rectangle 3"/>
          <p:cNvSpPr>
            <a:spLocks noGrp="1" noChangeArrowheads="1"/>
          </p:cNvSpPr>
          <p:nvPr>
            <p:ph type="body" idx="1"/>
          </p:nvPr>
        </p:nvSpPr>
        <p:spPr>
          <a:xfrm>
            <a:off x="228600" y="1916832"/>
            <a:ext cx="8763000" cy="4712568"/>
          </a:xfrm>
        </p:spPr>
        <p:txBody>
          <a:bodyPr/>
          <a:lstStyle/>
          <a:p>
            <a:pPr marL="609600" indent="-609600" eaLnBrk="1" hangingPunct="1">
              <a:tabLst>
                <a:tab pos="574675" algn="l"/>
              </a:tabLst>
            </a:pPr>
            <a:r>
              <a:rPr lang="en-GB" altLang="en-US" sz="2800" dirty="0"/>
              <a:t>Second languages are widely learned and spoken around the world</a:t>
            </a:r>
          </a:p>
          <a:p>
            <a:pPr marL="609600" indent="-609600" eaLnBrk="1" hangingPunct="1">
              <a:spcBef>
                <a:spcPts val="1800"/>
              </a:spcBef>
              <a:tabLst>
                <a:tab pos="574675" algn="l"/>
              </a:tabLst>
            </a:pPr>
            <a:r>
              <a:rPr lang="en-GB" altLang="en-US" sz="2800" dirty="0" err="1"/>
              <a:t>Monolingualism</a:t>
            </a:r>
            <a:r>
              <a:rPr lang="en-GB" altLang="en-US" sz="2800" dirty="0"/>
              <a:t> is the exception, rather than the norm</a:t>
            </a:r>
          </a:p>
          <a:p>
            <a:pPr marL="609600" indent="-609600" eaLnBrk="1" hangingPunct="1">
              <a:spcBef>
                <a:spcPts val="1800"/>
              </a:spcBef>
              <a:tabLst>
                <a:tab pos="574675" algn="l"/>
              </a:tabLst>
            </a:pPr>
            <a:r>
              <a:rPr lang="en-GB" altLang="en-US" sz="2800" dirty="0"/>
              <a:t>English is the most studied second language in the world</a:t>
            </a:r>
          </a:p>
          <a:p>
            <a:pPr marL="609600" indent="-609600" eaLnBrk="1" hangingPunct="1">
              <a:spcBef>
                <a:spcPts val="1800"/>
              </a:spcBef>
              <a:tabLst>
                <a:tab pos="574675" algn="l"/>
              </a:tabLst>
            </a:pPr>
            <a:r>
              <a:rPr lang="en-GB" altLang="en-US" sz="2800" dirty="0"/>
              <a:t>English is the </a:t>
            </a:r>
            <a:r>
              <a:rPr lang="en-GB" altLang="en-US" sz="2800" b="1" i="1" dirty="0">
                <a:solidFill>
                  <a:srgbClr val="C00000"/>
                </a:solidFill>
              </a:rPr>
              <a:t>lingua franca </a:t>
            </a:r>
            <a:r>
              <a:rPr lang="en-GB" altLang="en-US" sz="2800" dirty="0"/>
              <a:t>(common language) of the world → </a:t>
            </a:r>
            <a:r>
              <a:rPr lang="en-GB" altLang="en-US" sz="2800" b="1" i="1" dirty="0">
                <a:solidFill>
                  <a:srgbClr val="C00000"/>
                </a:solidFill>
              </a:rPr>
              <a:t>Global English</a:t>
            </a:r>
            <a:r>
              <a:rPr lang="en-GB" altLang="en-US" sz="2800" dirty="0">
                <a:solidFill>
                  <a:srgbClr val="C00000"/>
                </a:solidFill>
              </a:rPr>
              <a:t>	</a:t>
            </a:r>
            <a:endParaRPr lang="en-US" altLang="en-US" sz="2800" dirty="0">
              <a:solidFill>
                <a:srgbClr val="C00000"/>
              </a:solidFill>
            </a:endParaRPr>
          </a:p>
        </p:txBody>
      </p:sp>
      <p:sp>
        <p:nvSpPr>
          <p:cNvPr id="33797" name="Line 4"/>
          <p:cNvSpPr>
            <a:spLocks noChangeShapeType="1"/>
          </p:cNvSpPr>
          <p:nvPr/>
        </p:nvSpPr>
        <p:spPr bwMode="auto">
          <a:xfrm>
            <a:off x="228600" y="1524000"/>
            <a:ext cx="87630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 name="Slide Number Placeholder 1"/>
          <p:cNvSpPr>
            <a:spLocks noGrp="1"/>
          </p:cNvSpPr>
          <p:nvPr>
            <p:ph type="sldNum" sz="quarter" idx="12"/>
          </p:nvPr>
        </p:nvSpPr>
        <p:spPr/>
        <p:txBody>
          <a:bodyPr/>
          <a:lstStyle/>
          <a:p>
            <a:pPr>
              <a:defRPr/>
            </a:pPr>
            <a:fld id="{8C52BDAC-34CE-4AFF-A3FD-84FEE4F8A572}" type="slidenum">
              <a:rPr lang="en-US" altLang="en-US" smtClean="0"/>
              <a:pPr>
                <a:defRPr/>
              </a:pPr>
              <a:t>2</a:t>
            </a:fld>
            <a:endParaRPr lang="en-US"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80964789"/>
      </p:ext>
    </p:extLst>
  </p:cSld>
  <p:clrMapOvr>
    <a:masterClrMapping/>
  </p:clrMapOvr>
  <mc:AlternateContent xmlns:mc="http://schemas.openxmlformats.org/markup-compatibility/2006" xmlns:p14="http://schemas.microsoft.com/office/powerpoint/2010/main">
    <mc:Choice Requires="p14">
      <p:transition spd="slow" p14:dur="2000" advTm="44054"/>
    </mc:Choice>
    <mc:Fallback xmlns="">
      <p:transition spd="slow" advTm="44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2"/>
          <p:cNvSpPr>
            <a:spLocks noGrp="1" noChangeArrowheads="1"/>
          </p:cNvSpPr>
          <p:nvPr>
            <p:ph type="title"/>
          </p:nvPr>
        </p:nvSpPr>
        <p:spPr>
          <a:xfrm>
            <a:off x="179388" y="0"/>
            <a:ext cx="8839200" cy="1143000"/>
          </a:xfrm>
        </p:spPr>
        <p:txBody>
          <a:bodyPr/>
          <a:lstStyle/>
          <a:p>
            <a:pPr eaLnBrk="1" hangingPunct="1"/>
            <a:r>
              <a:rPr lang="en-GB" altLang="en-US" b="1" dirty="0">
                <a:solidFill>
                  <a:srgbClr val="0070C0"/>
                </a:solidFill>
              </a:rPr>
              <a:t>World Institutions</a:t>
            </a:r>
            <a:endParaRPr lang="en-US" altLang="en-US" b="1" dirty="0">
              <a:solidFill>
                <a:srgbClr val="0070C0"/>
              </a:solidFill>
            </a:endParaRPr>
          </a:p>
        </p:txBody>
      </p:sp>
      <p:sp>
        <p:nvSpPr>
          <p:cNvPr id="49156" name="Rectangle 3"/>
          <p:cNvSpPr>
            <a:spLocks noGrp="1" noChangeArrowheads="1"/>
          </p:cNvSpPr>
          <p:nvPr>
            <p:ph type="body" idx="1"/>
          </p:nvPr>
        </p:nvSpPr>
        <p:spPr>
          <a:xfrm>
            <a:off x="250825" y="1196975"/>
            <a:ext cx="8763000" cy="5545138"/>
          </a:xfrm>
        </p:spPr>
        <p:txBody>
          <a:bodyPr/>
          <a:lstStyle/>
          <a:p>
            <a:pPr marL="609600" indent="-609600" eaLnBrk="1" hangingPunct="1">
              <a:lnSpc>
                <a:spcPct val="90000"/>
              </a:lnSpc>
              <a:tabLst>
                <a:tab pos="574675" algn="l"/>
              </a:tabLst>
            </a:pPr>
            <a:r>
              <a:rPr lang="en-GB" altLang="en-US" dirty="0"/>
              <a:t>Which of the following use English as an official language?</a:t>
            </a:r>
          </a:p>
          <a:p>
            <a:pPr marL="609600" indent="-609600" eaLnBrk="1" hangingPunct="1">
              <a:lnSpc>
                <a:spcPct val="90000"/>
              </a:lnSpc>
              <a:spcBef>
                <a:spcPts val="1800"/>
              </a:spcBef>
              <a:buFontTx/>
              <a:buNone/>
              <a:tabLst>
                <a:tab pos="574675" algn="l"/>
              </a:tabLst>
            </a:pPr>
            <a:r>
              <a:rPr lang="en-GB" altLang="en-US" dirty="0"/>
              <a:t>	 </a:t>
            </a:r>
            <a:r>
              <a:rPr lang="en-GB" altLang="en-US" dirty="0">
                <a:solidFill>
                  <a:schemeClr val="folHlink"/>
                </a:solidFill>
                <a:sym typeface="Wingdings" pitchFamily="2" charset="2"/>
              </a:rPr>
              <a:t> </a:t>
            </a:r>
            <a:r>
              <a:rPr lang="en-GB" altLang="en-US" dirty="0"/>
              <a:t>  EU</a:t>
            </a:r>
          </a:p>
          <a:p>
            <a:pPr marL="609600" indent="-609600" eaLnBrk="1" hangingPunct="1">
              <a:lnSpc>
                <a:spcPct val="90000"/>
              </a:lnSpc>
              <a:spcBef>
                <a:spcPts val="2400"/>
              </a:spcBef>
              <a:buFontTx/>
              <a:buNone/>
              <a:tabLst>
                <a:tab pos="574675" algn="l"/>
              </a:tabLst>
            </a:pPr>
            <a:r>
              <a:rPr lang="en-GB" altLang="en-US" dirty="0"/>
              <a:t>	 </a:t>
            </a:r>
            <a:r>
              <a:rPr lang="en-GB" altLang="en-US" dirty="0">
                <a:solidFill>
                  <a:schemeClr val="folHlink"/>
                </a:solidFill>
                <a:sym typeface="Wingdings" pitchFamily="2" charset="2"/>
              </a:rPr>
              <a:t>   </a:t>
            </a:r>
            <a:r>
              <a:rPr lang="en-GB" altLang="en-US" dirty="0"/>
              <a:t>Olympics</a:t>
            </a:r>
          </a:p>
          <a:p>
            <a:pPr marL="609600" indent="-609600" eaLnBrk="1" hangingPunct="1">
              <a:lnSpc>
                <a:spcPct val="90000"/>
              </a:lnSpc>
              <a:spcBef>
                <a:spcPts val="2400"/>
              </a:spcBef>
              <a:buFontTx/>
              <a:buNone/>
              <a:tabLst>
                <a:tab pos="574675" algn="l"/>
              </a:tabLst>
            </a:pPr>
            <a:r>
              <a:rPr lang="en-GB" altLang="en-US" dirty="0"/>
              <a:t>	 </a:t>
            </a:r>
            <a:r>
              <a:rPr lang="en-GB" altLang="en-US" dirty="0">
                <a:solidFill>
                  <a:schemeClr val="folHlink"/>
                </a:solidFill>
                <a:sym typeface="Wingdings" pitchFamily="2" charset="2"/>
              </a:rPr>
              <a:t>   </a:t>
            </a:r>
            <a:r>
              <a:rPr lang="en-GB" altLang="en-US" dirty="0"/>
              <a:t>World Bank </a:t>
            </a:r>
          </a:p>
          <a:p>
            <a:pPr marL="609600" indent="-609600" eaLnBrk="1" hangingPunct="1">
              <a:lnSpc>
                <a:spcPct val="90000"/>
              </a:lnSpc>
              <a:spcBef>
                <a:spcPts val="2400"/>
              </a:spcBef>
              <a:buFontTx/>
              <a:buNone/>
              <a:tabLst>
                <a:tab pos="574675" algn="l"/>
              </a:tabLst>
            </a:pPr>
            <a:r>
              <a:rPr lang="en-GB" altLang="en-US" dirty="0"/>
              <a:t>	 </a:t>
            </a:r>
            <a:r>
              <a:rPr lang="en-GB" altLang="en-US" dirty="0">
                <a:solidFill>
                  <a:schemeClr val="folHlink"/>
                </a:solidFill>
                <a:sym typeface="Wingdings" pitchFamily="2" charset="2"/>
              </a:rPr>
              <a:t>   </a:t>
            </a:r>
            <a:r>
              <a:rPr lang="en-GB" altLang="en-US" dirty="0"/>
              <a:t>United Nations</a:t>
            </a:r>
          </a:p>
          <a:p>
            <a:pPr marL="609600" indent="-609600" eaLnBrk="1" hangingPunct="1">
              <a:lnSpc>
                <a:spcPct val="90000"/>
              </a:lnSpc>
              <a:spcBef>
                <a:spcPts val="2400"/>
              </a:spcBef>
              <a:buFontTx/>
              <a:buNone/>
              <a:tabLst>
                <a:tab pos="574675" algn="l"/>
              </a:tabLst>
            </a:pPr>
            <a:r>
              <a:rPr lang="en-GB" altLang="en-US" dirty="0"/>
              <a:t>		 </a:t>
            </a:r>
            <a:r>
              <a:rPr lang="en-GB" altLang="en-US" dirty="0">
                <a:solidFill>
                  <a:schemeClr val="folHlink"/>
                </a:solidFill>
                <a:sym typeface="Wingdings" pitchFamily="2" charset="2"/>
              </a:rPr>
              <a:t>   </a:t>
            </a:r>
            <a:r>
              <a:rPr lang="en-GB" altLang="en-US" dirty="0"/>
              <a:t>Aviation</a:t>
            </a:r>
          </a:p>
          <a:p>
            <a:pPr marL="609600" indent="-609600" eaLnBrk="1" hangingPunct="1">
              <a:lnSpc>
                <a:spcPct val="90000"/>
              </a:lnSpc>
              <a:spcBef>
                <a:spcPts val="2400"/>
              </a:spcBef>
              <a:buFontTx/>
              <a:buNone/>
              <a:tabLst>
                <a:tab pos="574675" algn="l"/>
              </a:tabLst>
            </a:pPr>
            <a:r>
              <a:rPr lang="en-GB" altLang="en-US" dirty="0"/>
              <a:t>	___ Maritime traffic</a:t>
            </a:r>
          </a:p>
          <a:p>
            <a:pPr marL="609600" indent="-609600" eaLnBrk="1" hangingPunct="1">
              <a:lnSpc>
                <a:spcPct val="90000"/>
              </a:lnSpc>
              <a:buFontTx/>
              <a:buNone/>
              <a:tabLst>
                <a:tab pos="574675" algn="l"/>
              </a:tabLst>
            </a:pPr>
            <a:r>
              <a:rPr lang="en-GB" altLang="en-US" dirty="0"/>
              <a:t>	</a:t>
            </a:r>
            <a:endParaRPr lang="en-US" altLang="en-US" dirty="0"/>
          </a:p>
        </p:txBody>
      </p:sp>
      <p:sp>
        <p:nvSpPr>
          <p:cNvPr id="49157" name="Line 4"/>
          <p:cNvSpPr>
            <a:spLocks noChangeShapeType="1"/>
          </p:cNvSpPr>
          <p:nvPr/>
        </p:nvSpPr>
        <p:spPr bwMode="auto">
          <a:xfrm>
            <a:off x="179388" y="1125538"/>
            <a:ext cx="87630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49158" name="Picture 6" descr="ANd9GcSyLwFKiS1M-JLPlW58KRya28RD8BKz0VZfL6iG-SQTfsW1CS01pwYZ7gA">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8924" y="2414259"/>
            <a:ext cx="733157" cy="488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Picture 8" descr="ANd9GcSN-udwW7o5dZyqn3Rz3ZpugjoyWMjzGgNPBjtsE7jij75kr81MRIOStQ">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85818" y="3156787"/>
            <a:ext cx="733157" cy="409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0" name="Picture 10" descr="ANd9GcRHQTVTBdoqNTus13iCXfHQdsBm3_dL0MeU3Cm9Bsc41Xcpaj_UpE_WPRLz">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66160" y="3768633"/>
            <a:ext cx="469943" cy="401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1" name="Picture 12" descr="ANd9GcSr-emntYRA1uectCloeR7y4zNoQpM7QMtcdlMZqg2CWl117iapQzOh6vyW">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87385" y="4359651"/>
            <a:ext cx="576237" cy="5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2" name="Picture 14" descr="ANd9GcTElwATFXLuhYUGjPQqzuahDK1g1N03GLm-LPENI-qaJtAlRa2GZOVVXQGH">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914905" y="5189281"/>
            <a:ext cx="521198" cy="521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3" name="Picture 16" descr="ANd9GcQZNKzt30EzRctCNcTXI0Ikxs8GM4Fim-7ZWvV1NnFqq-B9m06caxGUH14">
            <a:hlinkClick r:id="rId14"/>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795962" y="5992311"/>
            <a:ext cx="911420" cy="602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8C52BDAC-34CE-4AFF-A3FD-84FEE4F8A572}" type="slidenum">
              <a:rPr lang="en-US" altLang="en-US" smtClean="0"/>
              <a:pPr>
                <a:defRPr/>
              </a:pPr>
              <a:t>20</a:t>
            </a:fld>
            <a:endParaRPr lang="en-US"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63233529"/>
      </p:ext>
    </p:extLst>
  </p:cSld>
  <p:clrMapOvr>
    <a:masterClrMapping/>
  </p:clrMapOvr>
  <mc:AlternateContent xmlns:mc="http://schemas.openxmlformats.org/markup-compatibility/2006" xmlns:p14="http://schemas.microsoft.com/office/powerpoint/2010/main">
    <mc:Choice Requires="p14">
      <p:transition spd="slow" p14:dur="2000" advTm="13351"/>
    </mc:Choice>
    <mc:Fallback xmlns="">
      <p:transition spd="slow" advTm="133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2"/>
          <p:cNvSpPr>
            <a:spLocks noGrp="1" noChangeArrowheads="1"/>
          </p:cNvSpPr>
          <p:nvPr>
            <p:ph type="title"/>
          </p:nvPr>
        </p:nvSpPr>
        <p:spPr>
          <a:xfrm>
            <a:off x="179388" y="0"/>
            <a:ext cx="8839200" cy="1143000"/>
          </a:xfrm>
        </p:spPr>
        <p:txBody>
          <a:bodyPr/>
          <a:lstStyle/>
          <a:p>
            <a:pPr eaLnBrk="1" hangingPunct="1"/>
            <a:r>
              <a:rPr lang="en-GB" altLang="en-US" b="1" dirty="0">
                <a:solidFill>
                  <a:srgbClr val="0070C0"/>
                </a:solidFill>
              </a:rPr>
              <a:t>World Institutions</a:t>
            </a:r>
            <a:endParaRPr lang="en-US" altLang="en-US" b="1" dirty="0">
              <a:solidFill>
                <a:srgbClr val="0070C0"/>
              </a:solidFill>
            </a:endParaRPr>
          </a:p>
        </p:txBody>
      </p:sp>
      <p:sp>
        <p:nvSpPr>
          <p:cNvPr id="49156" name="Rectangle 3"/>
          <p:cNvSpPr>
            <a:spLocks noGrp="1" noChangeArrowheads="1"/>
          </p:cNvSpPr>
          <p:nvPr>
            <p:ph type="body" idx="1"/>
          </p:nvPr>
        </p:nvSpPr>
        <p:spPr>
          <a:xfrm>
            <a:off x="250825" y="1196975"/>
            <a:ext cx="8763000" cy="5545138"/>
          </a:xfrm>
        </p:spPr>
        <p:txBody>
          <a:bodyPr/>
          <a:lstStyle/>
          <a:p>
            <a:pPr marL="609600" indent="-609600" eaLnBrk="1" hangingPunct="1">
              <a:lnSpc>
                <a:spcPct val="90000"/>
              </a:lnSpc>
              <a:tabLst>
                <a:tab pos="574675" algn="l"/>
              </a:tabLst>
            </a:pPr>
            <a:r>
              <a:rPr lang="en-GB" altLang="en-US" dirty="0"/>
              <a:t>Which of the following use English as an official language?</a:t>
            </a:r>
          </a:p>
          <a:p>
            <a:pPr marL="609600" indent="-609600" eaLnBrk="1" hangingPunct="1">
              <a:lnSpc>
                <a:spcPct val="90000"/>
              </a:lnSpc>
              <a:spcBef>
                <a:spcPts val="1800"/>
              </a:spcBef>
              <a:buFontTx/>
              <a:buNone/>
              <a:tabLst>
                <a:tab pos="574675" algn="l"/>
              </a:tabLst>
            </a:pPr>
            <a:r>
              <a:rPr lang="en-GB" altLang="en-US" dirty="0"/>
              <a:t>	 </a:t>
            </a:r>
            <a:r>
              <a:rPr lang="en-GB" altLang="en-US" dirty="0">
                <a:solidFill>
                  <a:schemeClr val="folHlink"/>
                </a:solidFill>
                <a:sym typeface="Wingdings" pitchFamily="2" charset="2"/>
              </a:rPr>
              <a:t> </a:t>
            </a:r>
            <a:r>
              <a:rPr lang="en-GB" altLang="en-US" dirty="0"/>
              <a:t>  EU</a:t>
            </a:r>
          </a:p>
          <a:p>
            <a:pPr marL="609600" indent="-609600" eaLnBrk="1" hangingPunct="1">
              <a:lnSpc>
                <a:spcPct val="90000"/>
              </a:lnSpc>
              <a:spcBef>
                <a:spcPts val="2400"/>
              </a:spcBef>
              <a:buFontTx/>
              <a:buNone/>
              <a:tabLst>
                <a:tab pos="574675" algn="l"/>
              </a:tabLst>
            </a:pPr>
            <a:r>
              <a:rPr lang="en-GB" altLang="en-US" dirty="0"/>
              <a:t>	 </a:t>
            </a:r>
            <a:r>
              <a:rPr lang="en-GB" altLang="en-US" dirty="0">
                <a:solidFill>
                  <a:schemeClr val="folHlink"/>
                </a:solidFill>
                <a:sym typeface="Wingdings" pitchFamily="2" charset="2"/>
              </a:rPr>
              <a:t>   </a:t>
            </a:r>
            <a:r>
              <a:rPr lang="en-GB" altLang="en-US" dirty="0"/>
              <a:t>Olympics</a:t>
            </a:r>
          </a:p>
          <a:p>
            <a:pPr marL="609600" indent="-609600" eaLnBrk="1" hangingPunct="1">
              <a:lnSpc>
                <a:spcPct val="90000"/>
              </a:lnSpc>
              <a:spcBef>
                <a:spcPts val="2400"/>
              </a:spcBef>
              <a:buFontTx/>
              <a:buNone/>
              <a:tabLst>
                <a:tab pos="574675" algn="l"/>
              </a:tabLst>
            </a:pPr>
            <a:r>
              <a:rPr lang="en-GB" altLang="en-US" dirty="0"/>
              <a:t>	 </a:t>
            </a:r>
            <a:r>
              <a:rPr lang="en-GB" altLang="en-US" dirty="0">
                <a:solidFill>
                  <a:schemeClr val="folHlink"/>
                </a:solidFill>
                <a:sym typeface="Wingdings" pitchFamily="2" charset="2"/>
              </a:rPr>
              <a:t>   </a:t>
            </a:r>
            <a:r>
              <a:rPr lang="en-GB" altLang="en-US" dirty="0"/>
              <a:t>World Bank </a:t>
            </a:r>
          </a:p>
          <a:p>
            <a:pPr marL="609600" indent="-609600" eaLnBrk="1" hangingPunct="1">
              <a:lnSpc>
                <a:spcPct val="90000"/>
              </a:lnSpc>
              <a:spcBef>
                <a:spcPts val="2400"/>
              </a:spcBef>
              <a:buFontTx/>
              <a:buNone/>
              <a:tabLst>
                <a:tab pos="574675" algn="l"/>
              </a:tabLst>
            </a:pPr>
            <a:r>
              <a:rPr lang="en-GB" altLang="en-US" dirty="0"/>
              <a:t>	 </a:t>
            </a:r>
            <a:r>
              <a:rPr lang="en-GB" altLang="en-US" dirty="0">
                <a:solidFill>
                  <a:schemeClr val="folHlink"/>
                </a:solidFill>
                <a:sym typeface="Wingdings" pitchFamily="2" charset="2"/>
              </a:rPr>
              <a:t>   </a:t>
            </a:r>
            <a:r>
              <a:rPr lang="en-GB" altLang="en-US" dirty="0"/>
              <a:t>United Nations</a:t>
            </a:r>
          </a:p>
          <a:p>
            <a:pPr marL="609600" indent="-609600" eaLnBrk="1" hangingPunct="1">
              <a:lnSpc>
                <a:spcPct val="90000"/>
              </a:lnSpc>
              <a:spcBef>
                <a:spcPts val="2400"/>
              </a:spcBef>
              <a:buFontTx/>
              <a:buNone/>
              <a:tabLst>
                <a:tab pos="574675" algn="l"/>
              </a:tabLst>
            </a:pPr>
            <a:r>
              <a:rPr lang="en-GB" altLang="en-US" dirty="0"/>
              <a:t>		 </a:t>
            </a:r>
            <a:r>
              <a:rPr lang="en-GB" altLang="en-US" dirty="0">
                <a:solidFill>
                  <a:schemeClr val="folHlink"/>
                </a:solidFill>
                <a:sym typeface="Wingdings" pitchFamily="2" charset="2"/>
              </a:rPr>
              <a:t>   </a:t>
            </a:r>
            <a:r>
              <a:rPr lang="en-GB" altLang="en-US" dirty="0"/>
              <a:t>Aviation</a:t>
            </a:r>
          </a:p>
          <a:p>
            <a:pPr marL="609600" indent="-609600" eaLnBrk="1" hangingPunct="1">
              <a:lnSpc>
                <a:spcPct val="90000"/>
              </a:lnSpc>
              <a:spcBef>
                <a:spcPts val="2400"/>
              </a:spcBef>
              <a:buFontTx/>
              <a:buNone/>
              <a:tabLst>
                <a:tab pos="574675" algn="l"/>
              </a:tabLst>
            </a:pPr>
            <a:r>
              <a:rPr lang="en-GB" altLang="en-US" dirty="0"/>
              <a:t>	 </a:t>
            </a:r>
            <a:r>
              <a:rPr lang="en-GB" altLang="en-US" dirty="0">
                <a:solidFill>
                  <a:schemeClr val="folHlink"/>
                </a:solidFill>
                <a:sym typeface="Wingdings" pitchFamily="2" charset="2"/>
              </a:rPr>
              <a:t>   </a:t>
            </a:r>
            <a:r>
              <a:rPr lang="en-GB" altLang="en-US" dirty="0"/>
              <a:t>Maritime traffic</a:t>
            </a:r>
          </a:p>
          <a:p>
            <a:pPr marL="609600" indent="-609600" eaLnBrk="1" hangingPunct="1">
              <a:lnSpc>
                <a:spcPct val="90000"/>
              </a:lnSpc>
              <a:buFontTx/>
              <a:buNone/>
              <a:tabLst>
                <a:tab pos="574675" algn="l"/>
              </a:tabLst>
            </a:pPr>
            <a:r>
              <a:rPr lang="en-GB" altLang="en-US" dirty="0"/>
              <a:t>	</a:t>
            </a:r>
            <a:endParaRPr lang="en-US" altLang="en-US" dirty="0"/>
          </a:p>
        </p:txBody>
      </p:sp>
      <p:sp>
        <p:nvSpPr>
          <p:cNvPr id="49157" name="Line 4"/>
          <p:cNvSpPr>
            <a:spLocks noChangeShapeType="1"/>
          </p:cNvSpPr>
          <p:nvPr/>
        </p:nvSpPr>
        <p:spPr bwMode="auto">
          <a:xfrm>
            <a:off x="179388" y="1125538"/>
            <a:ext cx="87630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49158" name="Picture 6" descr="ANd9GcSyLwFKiS1M-JLPlW58KRya28RD8BKz0VZfL6iG-SQTfsW1CS01pwYZ7gA">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8924" y="2414259"/>
            <a:ext cx="733157" cy="488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Picture 8" descr="ANd9GcSN-udwW7o5dZyqn3Rz3ZpugjoyWMjzGgNPBjtsE7jij75kr81MRIOStQ">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85818" y="3156787"/>
            <a:ext cx="733157" cy="409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0" name="Picture 10" descr="ANd9GcRHQTVTBdoqNTus13iCXfHQdsBm3_dL0MeU3Cm9Bsc41Xcpaj_UpE_WPRLz">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66160" y="3768633"/>
            <a:ext cx="469943" cy="401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1" name="Picture 12" descr="ANd9GcSr-emntYRA1uectCloeR7y4zNoQpM7QMtcdlMZqg2CWl117iapQzOh6vyW">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87385" y="4359651"/>
            <a:ext cx="576237" cy="5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2" name="Picture 14" descr="ANd9GcTElwATFXLuhYUGjPQqzuahDK1g1N03GLm-LPENI-qaJtAlRa2GZOVVXQGH">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914905" y="5189281"/>
            <a:ext cx="521198" cy="521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3" name="Picture 16" descr="ANd9GcQZNKzt30EzRctCNcTXI0Ikxs8GM4Fim-7ZWvV1NnFqq-B9m06caxGUH14">
            <a:hlinkClick r:id="rId14"/>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795962" y="5992311"/>
            <a:ext cx="911420" cy="602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8C52BDAC-34CE-4AFF-A3FD-84FEE4F8A572}" type="slidenum">
              <a:rPr lang="en-US" altLang="en-US" smtClean="0"/>
              <a:pPr>
                <a:defRPr/>
              </a:pPr>
              <a:t>21</a:t>
            </a:fld>
            <a:endParaRPr lang="en-US"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12652778"/>
      </p:ext>
    </p:extLst>
  </p:cSld>
  <p:clrMapOvr>
    <a:masterClrMapping/>
  </p:clrMapOvr>
  <mc:AlternateContent xmlns:mc="http://schemas.openxmlformats.org/markup-compatibility/2006" xmlns:p14="http://schemas.microsoft.com/office/powerpoint/2010/main">
    <mc:Choice Requires="p14">
      <p:transition spd="slow" p14:dur="2000" advTm="7736"/>
    </mc:Choice>
    <mc:Fallback xmlns="">
      <p:transition spd="slow" advTm="7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2"/>
          <p:cNvSpPr>
            <a:spLocks noGrp="1" noChangeArrowheads="1"/>
          </p:cNvSpPr>
          <p:nvPr>
            <p:ph type="title"/>
          </p:nvPr>
        </p:nvSpPr>
        <p:spPr>
          <a:xfrm>
            <a:off x="152400" y="274638"/>
            <a:ext cx="8839200" cy="1143000"/>
          </a:xfrm>
        </p:spPr>
        <p:txBody>
          <a:bodyPr/>
          <a:lstStyle/>
          <a:p>
            <a:pPr eaLnBrk="1" hangingPunct="1"/>
            <a:r>
              <a:rPr lang="en-GB" altLang="en-US" b="1" dirty="0">
                <a:solidFill>
                  <a:srgbClr val="0070C0"/>
                </a:solidFill>
              </a:rPr>
              <a:t>Academic Journals </a:t>
            </a:r>
            <a:endParaRPr lang="en-US" altLang="en-US" b="1" dirty="0">
              <a:solidFill>
                <a:srgbClr val="0070C0"/>
              </a:solidFill>
            </a:endParaRPr>
          </a:p>
        </p:txBody>
      </p:sp>
      <p:sp>
        <p:nvSpPr>
          <p:cNvPr id="62468" name="Rectangle 3"/>
          <p:cNvSpPr>
            <a:spLocks noGrp="1" noChangeArrowheads="1"/>
          </p:cNvSpPr>
          <p:nvPr>
            <p:ph type="body" idx="1"/>
          </p:nvPr>
        </p:nvSpPr>
        <p:spPr>
          <a:xfrm>
            <a:off x="228600" y="1600200"/>
            <a:ext cx="8763000" cy="5029200"/>
          </a:xfrm>
        </p:spPr>
        <p:txBody>
          <a:bodyPr/>
          <a:lstStyle/>
          <a:p>
            <a:pPr marL="609600" indent="-609600" eaLnBrk="1" hangingPunct="1">
              <a:tabLst>
                <a:tab pos="574675" algn="l"/>
              </a:tabLst>
            </a:pPr>
            <a:r>
              <a:rPr lang="en-GB" altLang="en-US"/>
              <a:t>English is main language of communication in the scientific community  </a:t>
            </a:r>
          </a:p>
          <a:p>
            <a:pPr marL="609600" indent="-609600" eaLnBrk="1" hangingPunct="1">
              <a:tabLst>
                <a:tab pos="574675" algn="l"/>
              </a:tabLst>
            </a:pPr>
            <a:r>
              <a:rPr lang="en-GB" altLang="en-US"/>
              <a:t>About what percentage of all the academic journals listed in Scopus (a database of academic publications) are published in English?</a:t>
            </a:r>
          </a:p>
          <a:p>
            <a:pPr marL="609600" indent="-609600" eaLnBrk="1" hangingPunct="1">
              <a:tabLst>
                <a:tab pos="574675" algn="l"/>
              </a:tabLst>
            </a:pPr>
            <a:endParaRPr lang="en-GB" altLang="en-US"/>
          </a:p>
          <a:p>
            <a:pPr marL="609600" indent="-609600" eaLnBrk="1" hangingPunct="1">
              <a:buFontTx/>
              <a:buNone/>
              <a:tabLst>
                <a:tab pos="574675" algn="l"/>
              </a:tabLst>
            </a:pPr>
            <a:r>
              <a:rPr lang="en-GB" altLang="en-US"/>
              <a:t>	0%							100%	</a:t>
            </a:r>
          </a:p>
          <a:p>
            <a:pPr marL="609600" indent="-609600" eaLnBrk="1" hangingPunct="1">
              <a:buFontTx/>
              <a:buNone/>
              <a:tabLst>
                <a:tab pos="574675" algn="l"/>
              </a:tabLst>
            </a:pPr>
            <a:endParaRPr lang="en-US" altLang="en-US"/>
          </a:p>
        </p:txBody>
      </p:sp>
      <p:sp>
        <p:nvSpPr>
          <p:cNvPr id="62469" name="Line 4"/>
          <p:cNvSpPr>
            <a:spLocks noChangeShapeType="1"/>
          </p:cNvSpPr>
          <p:nvPr/>
        </p:nvSpPr>
        <p:spPr bwMode="auto">
          <a:xfrm>
            <a:off x="228600" y="1524000"/>
            <a:ext cx="87630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2470" name="Line 5"/>
          <p:cNvSpPr>
            <a:spLocks noChangeShapeType="1"/>
          </p:cNvSpPr>
          <p:nvPr/>
        </p:nvSpPr>
        <p:spPr bwMode="auto">
          <a:xfrm flipV="1">
            <a:off x="900113" y="5949950"/>
            <a:ext cx="7704137" cy="0"/>
          </a:xfrm>
          <a:prstGeom prst="line">
            <a:avLst/>
          </a:prstGeom>
          <a:noFill/>
          <a:ln w="762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2471" name="Line 6"/>
          <p:cNvSpPr>
            <a:spLocks noChangeShapeType="1"/>
          </p:cNvSpPr>
          <p:nvPr/>
        </p:nvSpPr>
        <p:spPr bwMode="auto">
          <a:xfrm>
            <a:off x="4572000" y="5589588"/>
            <a:ext cx="0" cy="720725"/>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2472" name="Line 7"/>
          <p:cNvSpPr>
            <a:spLocks noChangeShapeType="1"/>
          </p:cNvSpPr>
          <p:nvPr/>
        </p:nvSpPr>
        <p:spPr bwMode="auto">
          <a:xfrm>
            <a:off x="2555875" y="5734050"/>
            <a:ext cx="0" cy="503238"/>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2473" name="Line 8"/>
          <p:cNvSpPr>
            <a:spLocks noChangeShapeType="1"/>
          </p:cNvSpPr>
          <p:nvPr/>
        </p:nvSpPr>
        <p:spPr bwMode="auto">
          <a:xfrm>
            <a:off x="6516688" y="5734050"/>
            <a:ext cx="0" cy="503238"/>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62474" name="Picture 10" descr="ANd9GcSYLa-hpu4BE2n-4R5PA9XKOhSKO1b5RL5yDj3mm6VdtKR6OdZmrA-rIQ">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15213" y="0"/>
            <a:ext cx="1728787"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8C52BDAC-34CE-4AFF-A3FD-84FEE4F8A572}" type="slidenum">
              <a:rPr lang="en-US" altLang="en-US" smtClean="0"/>
              <a:pPr>
                <a:defRPr/>
              </a:pPr>
              <a:t>22</a:t>
            </a:fld>
            <a:endParaRPr lang="en-US"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35895612"/>
      </p:ext>
    </p:extLst>
  </p:cSld>
  <p:clrMapOvr>
    <a:masterClrMapping/>
  </p:clrMapOvr>
  <mc:AlternateContent xmlns:mc="http://schemas.openxmlformats.org/markup-compatibility/2006" xmlns:p14="http://schemas.microsoft.com/office/powerpoint/2010/main">
    <mc:Choice Requires="p14">
      <p:transition spd="slow" p14:dur="2000" advTm="20303"/>
    </mc:Choice>
    <mc:Fallback xmlns="">
      <p:transition spd="slow" advTm="20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2"/>
          <p:cNvSpPr>
            <a:spLocks noGrp="1" noChangeArrowheads="1"/>
          </p:cNvSpPr>
          <p:nvPr>
            <p:ph type="title"/>
          </p:nvPr>
        </p:nvSpPr>
        <p:spPr>
          <a:xfrm>
            <a:off x="152400" y="274638"/>
            <a:ext cx="8839200" cy="1143000"/>
          </a:xfrm>
        </p:spPr>
        <p:txBody>
          <a:bodyPr/>
          <a:lstStyle/>
          <a:p>
            <a:pPr eaLnBrk="1" hangingPunct="1"/>
            <a:r>
              <a:rPr lang="en-GB" altLang="en-US" b="1" dirty="0">
                <a:solidFill>
                  <a:srgbClr val="0070C0"/>
                </a:solidFill>
              </a:rPr>
              <a:t>Academic Journals</a:t>
            </a:r>
            <a:endParaRPr lang="en-US" altLang="en-US" b="1" dirty="0">
              <a:solidFill>
                <a:srgbClr val="0070C0"/>
              </a:solidFill>
            </a:endParaRPr>
          </a:p>
        </p:txBody>
      </p:sp>
      <p:sp>
        <p:nvSpPr>
          <p:cNvPr id="63492" name="Rectangle 3"/>
          <p:cNvSpPr>
            <a:spLocks noGrp="1" noChangeArrowheads="1"/>
          </p:cNvSpPr>
          <p:nvPr>
            <p:ph type="body" idx="1"/>
          </p:nvPr>
        </p:nvSpPr>
        <p:spPr>
          <a:xfrm>
            <a:off x="228600" y="1600200"/>
            <a:ext cx="8763000" cy="5029200"/>
          </a:xfrm>
        </p:spPr>
        <p:txBody>
          <a:bodyPr/>
          <a:lstStyle/>
          <a:p>
            <a:pPr marL="609600" indent="-609600" eaLnBrk="1" hangingPunct="1">
              <a:tabLst>
                <a:tab pos="574675" algn="l"/>
              </a:tabLst>
            </a:pPr>
            <a:r>
              <a:rPr lang="en-GB" altLang="en-US"/>
              <a:t>English is main language of communication in the scientific community  </a:t>
            </a:r>
          </a:p>
          <a:p>
            <a:pPr marL="609600" indent="-609600" eaLnBrk="1" hangingPunct="1">
              <a:tabLst>
                <a:tab pos="574675" algn="l"/>
              </a:tabLst>
            </a:pPr>
            <a:r>
              <a:rPr lang="en-GB" altLang="en-US"/>
              <a:t>About what percentage of all the academic journals listed in Scopus (a database of academic publications) are published in English?</a:t>
            </a:r>
          </a:p>
          <a:p>
            <a:pPr marL="609600" indent="-609600" eaLnBrk="1" hangingPunct="1">
              <a:buFontTx/>
              <a:buNone/>
              <a:tabLst>
                <a:tab pos="574675" algn="l"/>
              </a:tabLst>
            </a:pPr>
            <a:r>
              <a:rPr lang="en-GB" altLang="en-US">
                <a:cs typeface="Arial" charset="0"/>
              </a:rPr>
              <a:t>       						     </a:t>
            </a:r>
            <a:r>
              <a:rPr lang="en-GB" altLang="en-US">
                <a:solidFill>
                  <a:srgbClr val="FF0000"/>
                </a:solidFill>
                <a:cs typeface="Arial" charset="0"/>
              </a:rPr>
              <a:t>~</a:t>
            </a:r>
            <a:r>
              <a:rPr lang="en-GB" altLang="en-US">
                <a:solidFill>
                  <a:srgbClr val="FF0000"/>
                </a:solidFill>
              </a:rPr>
              <a:t>80%</a:t>
            </a:r>
          </a:p>
          <a:p>
            <a:pPr marL="609600" indent="-609600" eaLnBrk="1" hangingPunct="1">
              <a:buFontTx/>
              <a:buNone/>
              <a:tabLst>
                <a:tab pos="574675" algn="l"/>
              </a:tabLst>
            </a:pPr>
            <a:r>
              <a:rPr lang="en-GB" altLang="en-US"/>
              <a:t>	0%							100%	</a:t>
            </a:r>
          </a:p>
          <a:p>
            <a:pPr marL="609600" indent="-609600" eaLnBrk="1" hangingPunct="1">
              <a:buFontTx/>
              <a:buNone/>
              <a:tabLst>
                <a:tab pos="574675" algn="l"/>
              </a:tabLst>
            </a:pPr>
            <a:endParaRPr lang="en-US" altLang="en-US"/>
          </a:p>
        </p:txBody>
      </p:sp>
      <p:sp>
        <p:nvSpPr>
          <p:cNvPr id="63493" name="Line 4"/>
          <p:cNvSpPr>
            <a:spLocks noChangeShapeType="1"/>
          </p:cNvSpPr>
          <p:nvPr/>
        </p:nvSpPr>
        <p:spPr bwMode="auto">
          <a:xfrm>
            <a:off x="228600" y="1524000"/>
            <a:ext cx="87630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3494" name="Line 5"/>
          <p:cNvSpPr>
            <a:spLocks noChangeShapeType="1"/>
          </p:cNvSpPr>
          <p:nvPr/>
        </p:nvSpPr>
        <p:spPr bwMode="auto">
          <a:xfrm flipV="1">
            <a:off x="900113" y="5949950"/>
            <a:ext cx="7704137" cy="0"/>
          </a:xfrm>
          <a:prstGeom prst="line">
            <a:avLst/>
          </a:prstGeom>
          <a:noFill/>
          <a:ln w="762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3495" name="Line 6"/>
          <p:cNvSpPr>
            <a:spLocks noChangeShapeType="1"/>
          </p:cNvSpPr>
          <p:nvPr/>
        </p:nvSpPr>
        <p:spPr bwMode="auto">
          <a:xfrm>
            <a:off x="4572000" y="5589588"/>
            <a:ext cx="0" cy="720725"/>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3496" name="Line 7"/>
          <p:cNvSpPr>
            <a:spLocks noChangeShapeType="1"/>
          </p:cNvSpPr>
          <p:nvPr/>
        </p:nvSpPr>
        <p:spPr bwMode="auto">
          <a:xfrm>
            <a:off x="2555875" y="5734050"/>
            <a:ext cx="0" cy="503238"/>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3497" name="Line 8"/>
          <p:cNvSpPr>
            <a:spLocks noChangeShapeType="1"/>
          </p:cNvSpPr>
          <p:nvPr/>
        </p:nvSpPr>
        <p:spPr bwMode="auto">
          <a:xfrm>
            <a:off x="6516688" y="5734050"/>
            <a:ext cx="0" cy="503238"/>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3498" name="Line 9"/>
          <p:cNvSpPr>
            <a:spLocks noChangeShapeType="1"/>
          </p:cNvSpPr>
          <p:nvPr/>
        </p:nvSpPr>
        <p:spPr bwMode="auto">
          <a:xfrm>
            <a:off x="6804025" y="5589588"/>
            <a:ext cx="0" cy="720725"/>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63499" name="Picture 10" descr="ANd9GcSYLa-hpu4BE2n-4R5PA9XKOhSKO1b5RL5yDj3mm6VdtKR6OdZmrA-rIQ">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15213" y="0"/>
            <a:ext cx="1728787"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8C52BDAC-34CE-4AFF-A3FD-84FEE4F8A572}" type="slidenum">
              <a:rPr lang="en-US" altLang="en-US" smtClean="0"/>
              <a:pPr>
                <a:defRPr/>
              </a:pPr>
              <a:t>23</a:t>
            </a:fld>
            <a:endParaRPr lang="en-US"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41902706"/>
      </p:ext>
    </p:extLst>
  </p:cSld>
  <p:clrMapOvr>
    <a:masterClrMapping/>
  </p:clrMapOvr>
  <mc:AlternateContent xmlns:mc="http://schemas.openxmlformats.org/markup-compatibility/2006" xmlns:p14="http://schemas.microsoft.com/office/powerpoint/2010/main">
    <mc:Choice Requires="p14">
      <p:transition spd="slow" p14:dur="2000" advTm="14208"/>
    </mc:Choice>
    <mc:Fallback xmlns="">
      <p:transition spd="slow" advTm="14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2"/>
          <p:cNvSpPr>
            <a:spLocks noGrp="1" noChangeArrowheads="1"/>
          </p:cNvSpPr>
          <p:nvPr>
            <p:ph type="title"/>
          </p:nvPr>
        </p:nvSpPr>
        <p:spPr>
          <a:xfrm>
            <a:off x="152400" y="274638"/>
            <a:ext cx="8839200" cy="1143000"/>
          </a:xfrm>
        </p:spPr>
        <p:txBody>
          <a:bodyPr/>
          <a:lstStyle/>
          <a:p>
            <a:pPr eaLnBrk="1" hangingPunct="1"/>
            <a:r>
              <a:rPr lang="en-GB" altLang="en-US" b="1" dirty="0">
                <a:solidFill>
                  <a:srgbClr val="0070C0"/>
                </a:solidFill>
              </a:rPr>
              <a:t>ESL Testing</a:t>
            </a:r>
            <a:endParaRPr lang="en-US" altLang="en-US" b="1" dirty="0">
              <a:solidFill>
                <a:srgbClr val="0070C0"/>
              </a:solidFill>
            </a:endParaRPr>
          </a:p>
        </p:txBody>
      </p:sp>
      <p:sp>
        <p:nvSpPr>
          <p:cNvPr id="66564" name="Rectangle 3"/>
          <p:cNvSpPr>
            <a:spLocks noGrp="1" noChangeArrowheads="1"/>
          </p:cNvSpPr>
          <p:nvPr>
            <p:ph type="body" idx="1"/>
          </p:nvPr>
        </p:nvSpPr>
        <p:spPr>
          <a:xfrm>
            <a:off x="228600" y="1600200"/>
            <a:ext cx="8763000" cy="5029200"/>
          </a:xfrm>
        </p:spPr>
        <p:txBody>
          <a:bodyPr/>
          <a:lstStyle/>
          <a:p>
            <a:pPr marL="609600" indent="-609600" eaLnBrk="1" hangingPunct="1">
              <a:lnSpc>
                <a:spcPct val="90000"/>
              </a:lnSpc>
              <a:tabLst>
                <a:tab pos="574675" algn="l"/>
              </a:tabLst>
            </a:pPr>
            <a:endParaRPr lang="en-GB" altLang="en-US"/>
          </a:p>
          <a:p>
            <a:pPr marL="609600" indent="-609600" eaLnBrk="1" hangingPunct="1">
              <a:lnSpc>
                <a:spcPct val="90000"/>
              </a:lnSpc>
              <a:tabLst>
                <a:tab pos="574675" algn="l"/>
              </a:tabLst>
            </a:pPr>
            <a:r>
              <a:rPr lang="en-GB" altLang="en-US"/>
              <a:t>Huge numbers of people are learning English as a second language worldwide</a:t>
            </a:r>
          </a:p>
          <a:p>
            <a:pPr marL="609600" indent="-609600" eaLnBrk="1" hangingPunct="1">
              <a:lnSpc>
                <a:spcPct val="90000"/>
              </a:lnSpc>
              <a:tabLst>
                <a:tab pos="574675" algn="l"/>
              </a:tabLst>
            </a:pPr>
            <a:endParaRPr lang="en-GB" altLang="en-US"/>
          </a:p>
          <a:p>
            <a:pPr marL="609600" indent="-609600" eaLnBrk="1" hangingPunct="1">
              <a:lnSpc>
                <a:spcPct val="90000"/>
              </a:lnSpc>
              <a:tabLst>
                <a:tab pos="574675" algn="l"/>
              </a:tabLst>
            </a:pPr>
            <a:r>
              <a:rPr lang="en-GB" altLang="en-US"/>
              <a:t>This is illustrated by the very large numbers of people taking tests of English proficiency every year</a:t>
            </a:r>
          </a:p>
          <a:p>
            <a:pPr marL="609600" indent="-609600" eaLnBrk="1" hangingPunct="1">
              <a:lnSpc>
                <a:spcPct val="90000"/>
              </a:lnSpc>
              <a:buFontTx/>
              <a:buNone/>
              <a:tabLst>
                <a:tab pos="574675" algn="l"/>
              </a:tabLst>
            </a:pPr>
            <a:endParaRPr lang="en-US" altLang="en-US"/>
          </a:p>
        </p:txBody>
      </p:sp>
      <p:sp>
        <p:nvSpPr>
          <p:cNvPr id="66565" name="Line 4"/>
          <p:cNvSpPr>
            <a:spLocks noChangeShapeType="1"/>
          </p:cNvSpPr>
          <p:nvPr/>
        </p:nvSpPr>
        <p:spPr bwMode="auto">
          <a:xfrm>
            <a:off x="228600" y="1524000"/>
            <a:ext cx="87630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66566" name="Picture 11" descr="ANd9GcQdZDHWBG2Ob8PCH_BxgbToGNaCKSnCrxLsv2ZZ4EzMz0jAu8KEu1tfwJ2b">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9925" y="115888"/>
            <a:ext cx="1366838"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8C52BDAC-34CE-4AFF-A3FD-84FEE4F8A572}" type="slidenum">
              <a:rPr lang="en-US" altLang="en-US" smtClean="0"/>
              <a:pPr>
                <a:defRPr/>
              </a:pPr>
              <a:t>24</a:t>
            </a:fld>
            <a:endParaRPr lang="en-US"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15040580"/>
      </p:ext>
    </p:extLst>
  </p:cSld>
  <p:clrMapOvr>
    <a:masterClrMapping/>
  </p:clrMapOvr>
  <mc:AlternateContent xmlns:mc="http://schemas.openxmlformats.org/markup-compatibility/2006" xmlns:p14="http://schemas.microsoft.com/office/powerpoint/2010/main">
    <mc:Choice Requires="p14">
      <p:transition spd="slow" p14:dur="2000" advTm="19808"/>
    </mc:Choice>
    <mc:Fallback xmlns="">
      <p:transition spd="slow" advTm="19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2"/>
          <p:cNvSpPr>
            <a:spLocks noGrp="1" noChangeArrowheads="1"/>
          </p:cNvSpPr>
          <p:nvPr>
            <p:ph type="title"/>
          </p:nvPr>
        </p:nvSpPr>
        <p:spPr>
          <a:xfrm>
            <a:off x="152400" y="274638"/>
            <a:ext cx="8839200" cy="1143000"/>
          </a:xfrm>
        </p:spPr>
        <p:txBody>
          <a:bodyPr/>
          <a:lstStyle/>
          <a:p>
            <a:pPr eaLnBrk="1" hangingPunct="1"/>
            <a:r>
              <a:rPr lang="en-GB" altLang="en-US" b="1" dirty="0">
                <a:solidFill>
                  <a:srgbClr val="0070C0"/>
                </a:solidFill>
              </a:rPr>
              <a:t>ESL Testing</a:t>
            </a:r>
            <a:endParaRPr lang="en-US" altLang="en-US" b="1" dirty="0">
              <a:solidFill>
                <a:srgbClr val="0070C0"/>
              </a:solidFill>
            </a:endParaRPr>
          </a:p>
        </p:txBody>
      </p:sp>
      <p:sp>
        <p:nvSpPr>
          <p:cNvPr id="67588" name="Rectangle 3"/>
          <p:cNvSpPr>
            <a:spLocks noGrp="1" noChangeArrowheads="1"/>
          </p:cNvSpPr>
          <p:nvPr>
            <p:ph type="body" idx="1"/>
          </p:nvPr>
        </p:nvSpPr>
        <p:spPr>
          <a:xfrm>
            <a:off x="228600" y="1600200"/>
            <a:ext cx="8763000" cy="5029200"/>
          </a:xfrm>
        </p:spPr>
        <p:txBody>
          <a:bodyPr/>
          <a:lstStyle/>
          <a:p>
            <a:pPr marL="609600" indent="-609600" eaLnBrk="1" hangingPunct="1">
              <a:lnSpc>
                <a:spcPct val="90000"/>
              </a:lnSpc>
              <a:tabLst>
                <a:tab pos="574675" algn="l"/>
              </a:tabLst>
            </a:pPr>
            <a:endParaRPr lang="en-GB" altLang="en-US" dirty="0"/>
          </a:p>
          <a:p>
            <a:pPr marL="609600" indent="-609600" eaLnBrk="1" hangingPunct="1">
              <a:lnSpc>
                <a:spcPct val="90000"/>
              </a:lnSpc>
              <a:tabLst>
                <a:tab pos="574675" algn="l"/>
              </a:tabLst>
            </a:pPr>
            <a:r>
              <a:rPr lang="en-GB" altLang="en-US" dirty="0"/>
              <a:t>For example, in 2013, the International English Language Testing System (IELTS) test was taken by more than:</a:t>
            </a:r>
          </a:p>
          <a:p>
            <a:pPr marL="609600" indent="-609600" eaLnBrk="1" hangingPunct="1">
              <a:lnSpc>
                <a:spcPct val="90000"/>
              </a:lnSpc>
              <a:buFontTx/>
              <a:buNone/>
              <a:tabLst>
                <a:tab pos="574675" algn="l"/>
              </a:tabLst>
            </a:pPr>
            <a:endParaRPr lang="en-GB" altLang="en-US" dirty="0"/>
          </a:p>
          <a:p>
            <a:pPr marL="609600" indent="-609600" eaLnBrk="1" hangingPunct="1">
              <a:lnSpc>
                <a:spcPct val="90000"/>
              </a:lnSpc>
              <a:buFontTx/>
              <a:buAutoNum type="alphaLcPeriod"/>
              <a:tabLst>
                <a:tab pos="574675" algn="l"/>
              </a:tabLst>
            </a:pPr>
            <a:r>
              <a:rPr lang="en-GB" altLang="en-US" sz="2800" dirty="0"/>
              <a:t>0.5 million people in more than 50 countries</a:t>
            </a:r>
          </a:p>
          <a:p>
            <a:pPr marL="609600" indent="-609600" eaLnBrk="1" hangingPunct="1">
              <a:lnSpc>
                <a:spcPct val="90000"/>
              </a:lnSpc>
              <a:buFontTx/>
              <a:buAutoNum type="alphaLcPeriod"/>
              <a:tabLst>
                <a:tab pos="574675" algn="l"/>
              </a:tabLst>
            </a:pPr>
            <a:r>
              <a:rPr lang="en-GB" altLang="en-US" sz="2800" dirty="0"/>
              <a:t>1.0 million people in more than 85 countries</a:t>
            </a:r>
          </a:p>
          <a:p>
            <a:pPr marL="609600" indent="-609600" eaLnBrk="1" hangingPunct="1">
              <a:lnSpc>
                <a:spcPct val="90000"/>
              </a:lnSpc>
              <a:buFontTx/>
              <a:buAutoNum type="alphaLcPeriod"/>
              <a:tabLst>
                <a:tab pos="574675" algn="l"/>
              </a:tabLst>
            </a:pPr>
            <a:r>
              <a:rPr lang="en-GB" altLang="en-US" sz="2800" dirty="0"/>
              <a:t>1.5 million people in more than 105 countries </a:t>
            </a:r>
          </a:p>
          <a:p>
            <a:pPr marL="609600" indent="-609600" eaLnBrk="1" hangingPunct="1">
              <a:lnSpc>
                <a:spcPct val="90000"/>
              </a:lnSpc>
              <a:buFontTx/>
              <a:buAutoNum type="alphaLcPeriod"/>
              <a:tabLst>
                <a:tab pos="574675" algn="l"/>
              </a:tabLst>
            </a:pPr>
            <a:r>
              <a:rPr lang="en-GB" altLang="en-US" sz="2800" dirty="0"/>
              <a:t>2.0 million people in more than 130 countries</a:t>
            </a:r>
            <a:r>
              <a:rPr lang="en-GB" altLang="en-US" dirty="0"/>
              <a:t> </a:t>
            </a:r>
          </a:p>
          <a:p>
            <a:pPr marL="609600" indent="-609600" eaLnBrk="1" hangingPunct="1">
              <a:lnSpc>
                <a:spcPct val="90000"/>
              </a:lnSpc>
              <a:buFontTx/>
              <a:buAutoNum type="alphaLcPeriod"/>
              <a:tabLst>
                <a:tab pos="574675" algn="l"/>
              </a:tabLst>
            </a:pPr>
            <a:endParaRPr lang="en-US" altLang="en-US" dirty="0"/>
          </a:p>
        </p:txBody>
      </p:sp>
      <p:sp>
        <p:nvSpPr>
          <p:cNvPr id="67589" name="Line 4"/>
          <p:cNvSpPr>
            <a:spLocks noChangeShapeType="1"/>
          </p:cNvSpPr>
          <p:nvPr/>
        </p:nvSpPr>
        <p:spPr bwMode="auto">
          <a:xfrm>
            <a:off x="228600" y="1524000"/>
            <a:ext cx="87630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67590" name="Picture 5" descr="ANd9GcQdZDHWBG2Ob8PCH_BxgbToGNaCKSnCrxLsv2ZZ4EzMz0jAu8KEu1tfwJ2b">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9925" y="115888"/>
            <a:ext cx="1366838"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8C52BDAC-34CE-4AFF-A3FD-84FEE4F8A572}" type="slidenum">
              <a:rPr lang="en-US" altLang="en-US" smtClean="0"/>
              <a:pPr>
                <a:defRPr/>
              </a:pPr>
              <a:t>25</a:t>
            </a:fld>
            <a:endParaRPr lang="en-US"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28401338"/>
      </p:ext>
    </p:extLst>
  </p:cSld>
  <p:clrMapOvr>
    <a:masterClrMapping/>
  </p:clrMapOvr>
  <mc:AlternateContent xmlns:mc="http://schemas.openxmlformats.org/markup-compatibility/2006" xmlns:p14="http://schemas.microsoft.com/office/powerpoint/2010/main">
    <mc:Choice Requires="p14">
      <p:transition spd="slow" p14:dur="2000" advTm="8728"/>
    </mc:Choice>
    <mc:Fallback xmlns="">
      <p:transition spd="slow" advTm="8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2"/>
          <p:cNvSpPr>
            <a:spLocks noGrp="1" noChangeArrowheads="1"/>
          </p:cNvSpPr>
          <p:nvPr>
            <p:ph type="title"/>
          </p:nvPr>
        </p:nvSpPr>
        <p:spPr>
          <a:xfrm>
            <a:off x="152400" y="274638"/>
            <a:ext cx="8839200" cy="1143000"/>
          </a:xfrm>
        </p:spPr>
        <p:txBody>
          <a:bodyPr/>
          <a:lstStyle/>
          <a:p>
            <a:pPr eaLnBrk="1" hangingPunct="1"/>
            <a:r>
              <a:rPr lang="en-GB" altLang="en-US" b="1" dirty="0">
                <a:solidFill>
                  <a:srgbClr val="0070C0"/>
                </a:solidFill>
              </a:rPr>
              <a:t>ESL Testing</a:t>
            </a:r>
            <a:endParaRPr lang="en-US" altLang="en-US" b="1" dirty="0">
              <a:solidFill>
                <a:srgbClr val="0070C0"/>
              </a:solidFill>
            </a:endParaRPr>
          </a:p>
        </p:txBody>
      </p:sp>
      <p:sp>
        <p:nvSpPr>
          <p:cNvPr id="68612" name="Rectangle 3"/>
          <p:cNvSpPr>
            <a:spLocks noGrp="1" noChangeArrowheads="1"/>
          </p:cNvSpPr>
          <p:nvPr>
            <p:ph type="body" idx="1"/>
          </p:nvPr>
        </p:nvSpPr>
        <p:spPr>
          <a:xfrm>
            <a:off x="228600" y="1916832"/>
            <a:ext cx="8763000" cy="4941168"/>
          </a:xfrm>
        </p:spPr>
        <p:txBody>
          <a:bodyPr/>
          <a:lstStyle/>
          <a:p>
            <a:pPr marL="0" indent="0" eaLnBrk="1" hangingPunct="1">
              <a:lnSpc>
                <a:spcPct val="90000"/>
              </a:lnSpc>
              <a:buNone/>
              <a:tabLst>
                <a:tab pos="574675" algn="l"/>
              </a:tabLst>
            </a:pPr>
            <a:r>
              <a:rPr lang="en-GB" altLang="en-US" sz="2800" dirty="0"/>
              <a:t>The International English Language Testing System (IELTS) test was taken by more than:</a:t>
            </a:r>
          </a:p>
          <a:p>
            <a:pPr marL="0" indent="0" eaLnBrk="1" hangingPunct="1">
              <a:lnSpc>
                <a:spcPct val="90000"/>
              </a:lnSpc>
              <a:buNone/>
              <a:tabLst>
                <a:tab pos="574675" algn="l"/>
              </a:tabLst>
            </a:pPr>
            <a:endParaRPr lang="en-GB" altLang="en-US" sz="2800" dirty="0"/>
          </a:p>
          <a:p>
            <a:pPr marL="609600" indent="-609600" eaLnBrk="1" hangingPunct="1">
              <a:lnSpc>
                <a:spcPct val="90000"/>
              </a:lnSpc>
              <a:buFontTx/>
              <a:buAutoNum type="alphaLcPeriod" startAt="4"/>
              <a:tabLst>
                <a:tab pos="574675" algn="l"/>
              </a:tabLst>
            </a:pPr>
            <a:r>
              <a:rPr lang="en-GB" altLang="en-US" sz="2800" dirty="0">
                <a:solidFill>
                  <a:srgbClr val="FF0000"/>
                </a:solidFill>
              </a:rPr>
              <a:t>2.0 million people in more than 130 countries</a:t>
            </a:r>
            <a:r>
              <a:rPr lang="en-GB" altLang="en-US" sz="2800" dirty="0"/>
              <a:t> </a:t>
            </a:r>
          </a:p>
          <a:p>
            <a:pPr marL="609600" indent="-609600" eaLnBrk="1" hangingPunct="1">
              <a:lnSpc>
                <a:spcPct val="90000"/>
              </a:lnSpc>
              <a:buFontTx/>
              <a:buAutoNum type="alphaLcPeriod" startAt="4"/>
              <a:tabLst>
                <a:tab pos="574675" algn="l"/>
              </a:tabLst>
            </a:pPr>
            <a:endParaRPr lang="en-GB" altLang="en-US" sz="2800" dirty="0"/>
          </a:p>
          <a:p>
            <a:pPr eaLnBrk="1" hangingPunct="1">
              <a:lnSpc>
                <a:spcPct val="90000"/>
              </a:lnSpc>
              <a:buFont typeface="Arial" panose="020B0604020202020204" pitchFamily="34" charset="0"/>
              <a:buChar char="+"/>
              <a:tabLst>
                <a:tab pos="574675" algn="l"/>
              </a:tabLst>
            </a:pPr>
            <a:r>
              <a:rPr lang="en-GB" altLang="en-US" sz="2800" dirty="0"/>
              <a:t>The TOEFL exam was taken by a similar number</a:t>
            </a:r>
          </a:p>
          <a:p>
            <a:pPr eaLnBrk="1" hangingPunct="1">
              <a:lnSpc>
                <a:spcPct val="90000"/>
              </a:lnSpc>
              <a:buFont typeface="Arial" panose="020B0604020202020204" pitchFamily="34" charset="0"/>
              <a:buChar char="+"/>
              <a:tabLst>
                <a:tab pos="574675" algn="l"/>
              </a:tabLst>
            </a:pPr>
            <a:endParaRPr lang="en-GB" altLang="en-US" sz="2800" dirty="0"/>
          </a:p>
          <a:p>
            <a:pPr eaLnBrk="1" hangingPunct="1">
              <a:lnSpc>
                <a:spcPct val="90000"/>
              </a:lnSpc>
              <a:buFont typeface="Arial" panose="020B0604020202020204" pitchFamily="34" charset="0"/>
              <a:buChar char="+"/>
              <a:tabLst>
                <a:tab pos="574675" algn="l"/>
              </a:tabLst>
            </a:pPr>
            <a:r>
              <a:rPr lang="en-GB" altLang="en-US" sz="2800" dirty="0"/>
              <a:t>Several other tests measuring hundreds of thousands</a:t>
            </a:r>
          </a:p>
          <a:p>
            <a:pPr marL="609600" indent="-609600" eaLnBrk="1" hangingPunct="1">
              <a:lnSpc>
                <a:spcPct val="90000"/>
              </a:lnSpc>
              <a:buFontTx/>
              <a:buAutoNum type="alphaLcPeriod"/>
              <a:tabLst>
                <a:tab pos="574675" algn="l"/>
              </a:tabLst>
            </a:pPr>
            <a:endParaRPr lang="en-US" altLang="en-US" dirty="0"/>
          </a:p>
        </p:txBody>
      </p:sp>
      <p:sp>
        <p:nvSpPr>
          <p:cNvPr id="68613" name="Line 4"/>
          <p:cNvSpPr>
            <a:spLocks noChangeShapeType="1"/>
          </p:cNvSpPr>
          <p:nvPr/>
        </p:nvSpPr>
        <p:spPr bwMode="auto">
          <a:xfrm>
            <a:off x="228600" y="1524000"/>
            <a:ext cx="87630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68614" name="Picture 5" descr="ANd9GcQdZDHWBG2Ob8PCH_BxgbToGNaCKSnCrxLsv2ZZ4EzMz0jAu8KEu1tfwJ2b">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9925" y="115888"/>
            <a:ext cx="1366838"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5" name="Picture 7" descr="ANd9GcRVilwzK02xgxTwGvfsKMBalNmSxwXu0rrSKzRnqkQ-9TBFG2qG6CVbSj67">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4288" y="5733256"/>
            <a:ext cx="1512416" cy="968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8C52BDAC-34CE-4AFF-A3FD-84FEE4F8A572}" type="slidenum">
              <a:rPr lang="en-US" altLang="en-US" smtClean="0"/>
              <a:pPr>
                <a:defRPr/>
              </a:pPr>
              <a:t>26</a:t>
            </a:fld>
            <a:endParaRPr lang="en-US"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55152023"/>
      </p:ext>
    </p:extLst>
  </p:cSld>
  <p:clrMapOvr>
    <a:masterClrMapping/>
  </p:clrMapOvr>
  <mc:AlternateContent xmlns:mc="http://schemas.openxmlformats.org/markup-compatibility/2006" xmlns:p14="http://schemas.microsoft.com/office/powerpoint/2010/main">
    <mc:Choice Requires="p14">
      <p:transition spd="slow" p14:dur="2000" advTm="28543"/>
    </mc:Choice>
    <mc:Fallback xmlns="">
      <p:transition spd="slow" advTm="28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2"/>
          <p:cNvSpPr>
            <a:spLocks noGrp="1" noChangeArrowheads="1"/>
          </p:cNvSpPr>
          <p:nvPr>
            <p:ph type="title"/>
          </p:nvPr>
        </p:nvSpPr>
        <p:spPr>
          <a:xfrm>
            <a:off x="152400" y="274638"/>
            <a:ext cx="8839200" cy="1143000"/>
          </a:xfrm>
        </p:spPr>
        <p:txBody>
          <a:bodyPr/>
          <a:lstStyle/>
          <a:p>
            <a:pPr eaLnBrk="1" hangingPunct="1"/>
            <a:r>
              <a:rPr lang="en-GB" altLang="en-US" b="1" dirty="0">
                <a:solidFill>
                  <a:srgbClr val="0070C0"/>
                </a:solidFill>
              </a:rPr>
              <a:t>Punchlines</a:t>
            </a:r>
            <a:endParaRPr lang="en-US" altLang="en-US" b="1" dirty="0">
              <a:solidFill>
                <a:srgbClr val="0070C0"/>
              </a:solidFill>
            </a:endParaRPr>
          </a:p>
        </p:txBody>
      </p:sp>
      <p:sp>
        <p:nvSpPr>
          <p:cNvPr id="69636" name="Rectangle 3"/>
          <p:cNvSpPr>
            <a:spLocks noGrp="1" noChangeArrowheads="1"/>
          </p:cNvSpPr>
          <p:nvPr>
            <p:ph type="body" idx="1"/>
          </p:nvPr>
        </p:nvSpPr>
        <p:spPr>
          <a:xfrm>
            <a:off x="228600" y="1600200"/>
            <a:ext cx="8763000" cy="5029200"/>
          </a:xfrm>
        </p:spPr>
        <p:txBody>
          <a:bodyPr/>
          <a:lstStyle/>
          <a:p>
            <a:pPr marL="609600" indent="-609600" eaLnBrk="1" hangingPunct="1">
              <a:buFontTx/>
              <a:buNone/>
              <a:tabLst>
                <a:tab pos="574675" algn="l"/>
              </a:tabLst>
            </a:pPr>
            <a:endParaRPr lang="en-GB" altLang="en-US" dirty="0"/>
          </a:p>
          <a:p>
            <a:pPr marL="609600" indent="-609600" eaLnBrk="1" hangingPunct="1">
              <a:tabLst>
                <a:tab pos="574675" algn="l"/>
              </a:tabLst>
            </a:pPr>
            <a:r>
              <a:rPr lang="en-GB" altLang="en-US" sz="2800" dirty="0"/>
              <a:t>Second languages are essential to communicate in the wider global context</a:t>
            </a:r>
          </a:p>
          <a:p>
            <a:pPr marL="400050" lvl="1" indent="0" eaLnBrk="1" hangingPunct="1">
              <a:buNone/>
              <a:tabLst>
                <a:tab pos="574675" algn="l"/>
              </a:tabLst>
            </a:pPr>
            <a:r>
              <a:rPr lang="en-GB" altLang="en-US" dirty="0"/>
              <a:t> </a:t>
            </a:r>
          </a:p>
          <a:p>
            <a:pPr marL="400050" lvl="1" indent="0" eaLnBrk="1" hangingPunct="1">
              <a:buNone/>
              <a:tabLst>
                <a:tab pos="574675" algn="l"/>
              </a:tabLst>
            </a:pPr>
            <a:r>
              <a:rPr lang="en-GB" altLang="en-US" dirty="0"/>
              <a:t>  Language teaching is a booming business </a:t>
            </a:r>
          </a:p>
          <a:p>
            <a:pPr marL="400050" lvl="1" indent="0" eaLnBrk="1" hangingPunct="1">
              <a:buNone/>
              <a:tabLst>
                <a:tab pos="574675" algn="l"/>
              </a:tabLst>
            </a:pPr>
            <a:r>
              <a:rPr lang="en-GB" altLang="en-US" dirty="0"/>
              <a:t>  worldwide</a:t>
            </a:r>
          </a:p>
          <a:p>
            <a:pPr marL="609600" indent="-609600" eaLnBrk="1" hangingPunct="1">
              <a:tabLst>
                <a:tab pos="574675" algn="l"/>
              </a:tabLst>
            </a:pPr>
            <a:endParaRPr lang="en-GB" altLang="en-US" sz="2800" dirty="0"/>
          </a:p>
          <a:p>
            <a:pPr marL="609600" indent="-609600" eaLnBrk="1" hangingPunct="1">
              <a:tabLst>
                <a:tab pos="574675" algn="l"/>
              </a:tabLst>
            </a:pPr>
            <a:r>
              <a:rPr lang="en-GB" altLang="en-US" sz="2800" dirty="0"/>
              <a:t>English is the most important/useful of the second languages             </a:t>
            </a:r>
            <a:r>
              <a:rPr lang="en-GB" altLang="en-US" sz="2800" b="1" dirty="0">
                <a:solidFill>
                  <a:srgbClr val="FF0000"/>
                </a:solidFill>
              </a:rPr>
              <a:t>Global </a:t>
            </a:r>
            <a:r>
              <a:rPr lang="en-GB" altLang="en-US" b="1" dirty="0">
                <a:solidFill>
                  <a:srgbClr val="FF0000"/>
                </a:solidFill>
              </a:rPr>
              <a:t>English</a:t>
            </a:r>
            <a:endParaRPr lang="en-US" altLang="en-US" b="1" dirty="0">
              <a:solidFill>
                <a:srgbClr val="FF0000"/>
              </a:solidFill>
            </a:endParaRPr>
          </a:p>
        </p:txBody>
      </p:sp>
      <p:sp>
        <p:nvSpPr>
          <p:cNvPr id="69637" name="Line 4"/>
          <p:cNvSpPr>
            <a:spLocks noChangeShapeType="1"/>
          </p:cNvSpPr>
          <p:nvPr/>
        </p:nvSpPr>
        <p:spPr bwMode="auto">
          <a:xfrm>
            <a:off x="228600" y="1524000"/>
            <a:ext cx="87630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 name="Down Arrow 1"/>
          <p:cNvSpPr/>
          <p:nvPr/>
        </p:nvSpPr>
        <p:spPr>
          <a:xfrm>
            <a:off x="4067944" y="3212976"/>
            <a:ext cx="504056"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ight Arrow 2"/>
          <p:cNvSpPr/>
          <p:nvPr/>
        </p:nvSpPr>
        <p:spPr>
          <a:xfrm>
            <a:off x="2915816" y="5661248"/>
            <a:ext cx="648072"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p:cNvSpPr>
            <a:spLocks noGrp="1"/>
          </p:cNvSpPr>
          <p:nvPr>
            <p:ph type="sldNum" sz="quarter" idx="12"/>
          </p:nvPr>
        </p:nvSpPr>
        <p:spPr/>
        <p:txBody>
          <a:bodyPr/>
          <a:lstStyle/>
          <a:p>
            <a:pPr>
              <a:defRPr/>
            </a:pPr>
            <a:fld id="{8C52BDAC-34CE-4AFF-A3FD-84FEE4F8A572}" type="slidenum">
              <a:rPr lang="en-US" altLang="en-US" smtClean="0"/>
              <a:pPr>
                <a:defRPr/>
              </a:pPr>
              <a:t>27</a:t>
            </a:fld>
            <a:endParaRPr lang="en-US" alt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97983842"/>
      </p:ext>
    </p:extLst>
  </p:cSld>
  <p:clrMapOvr>
    <a:masterClrMapping/>
  </p:clrMapOvr>
  <mc:AlternateContent xmlns:mc="http://schemas.openxmlformats.org/markup-compatibility/2006" xmlns:p14="http://schemas.microsoft.com/office/powerpoint/2010/main">
    <mc:Choice Requires="p14">
      <p:transition spd="slow" p14:dur="2000" advTm="18992"/>
    </mc:Choice>
    <mc:Fallback xmlns="">
      <p:transition spd="slow" advTm="18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966383BC-3648-42D4-AFC6-BDA784C32121}"/>
              </a:ext>
            </a:extLst>
          </p:cNvPr>
          <p:cNvSpPr>
            <a:spLocks noGrp="1"/>
          </p:cNvSpPr>
          <p:nvPr>
            <p:ph type="title"/>
          </p:nvPr>
        </p:nvSpPr>
        <p:spPr/>
        <p:txBody>
          <a:bodyPr/>
          <a:lstStyle/>
          <a:p>
            <a:r>
              <a:rPr lang="en-US" altLang="en-US" b="1" dirty="0">
                <a:solidFill>
                  <a:srgbClr val="0070C0"/>
                </a:solidFill>
              </a:rPr>
              <a:t>How Much Vocabulary is Needed to Use English?</a:t>
            </a:r>
            <a:endParaRPr lang="en-GB" altLang="en-US" b="1" dirty="0">
              <a:solidFill>
                <a:srgbClr val="0070C0"/>
              </a:solidFill>
            </a:endParaRPr>
          </a:p>
        </p:txBody>
      </p:sp>
      <p:sp>
        <p:nvSpPr>
          <p:cNvPr id="8" name="Content Placeholder 7"/>
          <p:cNvSpPr>
            <a:spLocks noGrp="1"/>
          </p:cNvSpPr>
          <p:nvPr>
            <p:ph idx="1"/>
          </p:nvPr>
        </p:nvSpPr>
        <p:spPr/>
        <p:txBody>
          <a:bodyPr/>
          <a:lstStyle/>
          <a:p>
            <a:pPr marL="0" indent="0">
              <a:buNone/>
            </a:pPr>
            <a:r>
              <a:rPr lang="en-GB" dirty="0"/>
              <a:t> </a:t>
            </a:r>
          </a:p>
        </p:txBody>
      </p:sp>
      <p:pic>
        <p:nvPicPr>
          <p:cNvPr id="14341" name="Picture 3">
            <a:extLst>
              <a:ext uri="{FF2B5EF4-FFF2-40B4-BE49-F238E27FC236}">
                <a16:creationId xmlns:a16="http://schemas.microsoft.com/office/drawing/2014/main" id="{C9B5626C-56AF-4A97-BA85-C6A99F15EC5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79433" y="4277334"/>
            <a:ext cx="2832527" cy="1958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E77511DD-30EC-4039-9222-2C4B393CE9C3}"/>
              </a:ext>
            </a:extLst>
          </p:cNvPr>
          <p:cNvPicPr>
            <a:picLocks noChangeAspect="1"/>
          </p:cNvPicPr>
          <p:nvPr/>
        </p:nvPicPr>
        <p:blipFill>
          <a:blip r:embed="rId6"/>
          <a:stretch>
            <a:fillRect/>
          </a:stretch>
        </p:blipFill>
        <p:spPr>
          <a:xfrm>
            <a:off x="1379433" y="1960114"/>
            <a:ext cx="2832527" cy="1887456"/>
          </a:xfrm>
          <a:prstGeom prst="rect">
            <a:avLst/>
          </a:prstGeom>
        </p:spPr>
      </p:pic>
      <p:pic>
        <p:nvPicPr>
          <p:cNvPr id="3" name="Picture 2">
            <a:extLst>
              <a:ext uri="{FF2B5EF4-FFF2-40B4-BE49-F238E27FC236}">
                <a16:creationId xmlns:a16="http://schemas.microsoft.com/office/drawing/2014/main" id="{4F963B6C-1EC0-463F-A5AD-D5689CA59204}"/>
              </a:ext>
            </a:extLst>
          </p:cNvPr>
          <p:cNvPicPr>
            <a:picLocks noChangeAspect="1"/>
          </p:cNvPicPr>
          <p:nvPr/>
        </p:nvPicPr>
        <p:blipFill>
          <a:blip r:embed="rId7"/>
          <a:stretch>
            <a:fillRect/>
          </a:stretch>
        </p:blipFill>
        <p:spPr>
          <a:xfrm>
            <a:off x="5724128" y="1895730"/>
            <a:ext cx="1512168" cy="2016224"/>
          </a:xfrm>
          <a:prstGeom prst="rect">
            <a:avLst/>
          </a:prstGeom>
        </p:spPr>
      </p:pic>
      <p:pic>
        <p:nvPicPr>
          <p:cNvPr id="4" name="Picture 3">
            <a:extLst>
              <a:ext uri="{FF2B5EF4-FFF2-40B4-BE49-F238E27FC236}">
                <a16:creationId xmlns:a16="http://schemas.microsoft.com/office/drawing/2014/main" id="{4394270D-A395-4035-8C96-82CC4B4E5828}"/>
              </a:ext>
            </a:extLst>
          </p:cNvPr>
          <p:cNvPicPr>
            <a:picLocks noChangeAspect="1"/>
          </p:cNvPicPr>
          <p:nvPr/>
        </p:nvPicPr>
        <p:blipFill>
          <a:blip r:embed="rId8"/>
          <a:stretch>
            <a:fillRect/>
          </a:stretch>
        </p:blipFill>
        <p:spPr>
          <a:xfrm>
            <a:off x="5220071" y="4277334"/>
            <a:ext cx="2618241" cy="1958832"/>
          </a:xfrm>
          <a:prstGeom prst="rect">
            <a:avLst/>
          </a:prstGeom>
        </p:spPr>
      </p:pic>
      <p:sp>
        <p:nvSpPr>
          <p:cNvPr id="5" name="Slide Number Placeholder 4"/>
          <p:cNvSpPr>
            <a:spLocks noGrp="1"/>
          </p:cNvSpPr>
          <p:nvPr>
            <p:ph type="sldNum" sz="quarter" idx="12"/>
          </p:nvPr>
        </p:nvSpPr>
        <p:spPr/>
        <p:txBody>
          <a:bodyPr/>
          <a:lstStyle/>
          <a:p>
            <a:pPr>
              <a:defRPr/>
            </a:pPr>
            <a:fld id="{8C52BDAC-34CE-4AFF-A3FD-84FEE4F8A572}" type="slidenum">
              <a:rPr lang="en-US" altLang="en-US" smtClean="0"/>
              <a:pPr>
                <a:defRPr/>
              </a:pPr>
              <a:t>28</a:t>
            </a:fld>
            <a:endParaRPr lang="en-US" alt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27171956"/>
      </p:ext>
    </p:extLst>
  </p:cSld>
  <p:clrMapOvr>
    <a:masterClrMapping/>
  </p:clrMapOvr>
  <mc:AlternateContent xmlns:mc="http://schemas.openxmlformats.org/markup-compatibility/2006" xmlns:p14="http://schemas.microsoft.com/office/powerpoint/2010/main">
    <mc:Choice Requires="p14">
      <p:transition spd="slow" p14:dur="2000" advTm="65112"/>
    </mc:Choice>
    <mc:Fallback xmlns="">
      <p:transition spd="slow" advTm="65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966383BC-3648-42D4-AFC6-BDA784C32121}"/>
              </a:ext>
            </a:extLst>
          </p:cNvPr>
          <p:cNvSpPr>
            <a:spLocks noGrp="1"/>
          </p:cNvSpPr>
          <p:nvPr>
            <p:ph type="title"/>
          </p:nvPr>
        </p:nvSpPr>
        <p:spPr/>
        <p:txBody>
          <a:bodyPr/>
          <a:lstStyle/>
          <a:p>
            <a:r>
              <a:rPr lang="en-US" altLang="en-US" b="1" dirty="0">
                <a:solidFill>
                  <a:srgbClr val="0070C0"/>
                </a:solidFill>
              </a:rPr>
              <a:t>How Much Vocabulary is Needed to Use English?</a:t>
            </a:r>
            <a:endParaRPr lang="en-GB" altLang="en-US" dirty="0"/>
          </a:p>
        </p:txBody>
      </p:sp>
      <p:sp>
        <p:nvSpPr>
          <p:cNvPr id="5" name="Content Placeholder 4"/>
          <p:cNvSpPr>
            <a:spLocks noGrp="1"/>
          </p:cNvSpPr>
          <p:nvPr>
            <p:ph idx="1"/>
          </p:nvPr>
        </p:nvSpPr>
        <p:spPr/>
        <p:txBody>
          <a:bodyPr/>
          <a:lstStyle/>
          <a:p>
            <a:pPr marL="0" indent="0">
              <a:buNone/>
            </a:pPr>
            <a:r>
              <a:rPr lang="en-GB" dirty="0"/>
              <a:t> </a:t>
            </a:r>
          </a:p>
        </p:txBody>
      </p:sp>
      <p:pic>
        <p:nvPicPr>
          <p:cNvPr id="2" name="Picture 1">
            <a:extLst>
              <a:ext uri="{FF2B5EF4-FFF2-40B4-BE49-F238E27FC236}">
                <a16:creationId xmlns:a16="http://schemas.microsoft.com/office/drawing/2014/main" id="{E77511DD-30EC-4039-9222-2C4B393CE9C3}"/>
              </a:ext>
            </a:extLst>
          </p:cNvPr>
          <p:cNvPicPr>
            <a:picLocks noChangeAspect="1"/>
          </p:cNvPicPr>
          <p:nvPr/>
        </p:nvPicPr>
        <p:blipFill>
          <a:blip r:embed="rId5"/>
          <a:stretch>
            <a:fillRect/>
          </a:stretch>
        </p:blipFill>
        <p:spPr>
          <a:xfrm>
            <a:off x="1379433" y="1960114"/>
            <a:ext cx="2832527" cy="1887456"/>
          </a:xfrm>
          <a:prstGeom prst="rect">
            <a:avLst/>
          </a:prstGeom>
        </p:spPr>
      </p:pic>
      <p:pic>
        <p:nvPicPr>
          <p:cNvPr id="3" name="Picture 2">
            <a:extLst>
              <a:ext uri="{FF2B5EF4-FFF2-40B4-BE49-F238E27FC236}">
                <a16:creationId xmlns:a16="http://schemas.microsoft.com/office/drawing/2014/main" id="{4F963B6C-1EC0-463F-A5AD-D5689CA59204}"/>
              </a:ext>
            </a:extLst>
          </p:cNvPr>
          <p:cNvPicPr>
            <a:picLocks noChangeAspect="1"/>
          </p:cNvPicPr>
          <p:nvPr/>
        </p:nvPicPr>
        <p:blipFill>
          <a:blip r:embed="rId6"/>
          <a:stretch>
            <a:fillRect/>
          </a:stretch>
        </p:blipFill>
        <p:spPr>
          <a:xfrm>
            <a:off x="5724128" y="1895730"/>
            <a:ext cx="1512168" cy="2016224"/>
          </a:xfrm>
          <a:prstGeom prst="rect">
            <a:avLst/>
          </a:prstGeom>
        </p:spPr>
      </p:pic>
      <p:sp>
        <p:nvSpPr>
          <p:cNvPr id="4" name="Slide Number Placeholder 3"/>
          <p:cNvSpPr>
            <a:spLocks noGrp="1"/>
          </p:cNvSpPr>
          <p:nvPr>
            <p:ph type="sldNum" sz="quarter" idx="12"/>
          </p:nvPr>
        </p:nvSpPr>
        <p:spPr/>
        <p:txBody>
          <a:bodyPr/>
          <a:lstStyle/>
          <a:p>
            <a:pPr>
              <a:defRPr/>
            </a:pPr>
            <a:fld id="{8C52BDAC-34CE-4AFF-A3FD-84FEE4F8A572}" type="slidenum">
              <a:rPr lang="en-US" altLang="en-US" smtClean="0"/>
              <a:pPr>
                <a:defRPr/>
              </a:pPr>
              <a:t>29</a:t>
            </a:fld>
            <a:endParaRPr lang="en-US" alt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25570344"/>
      </p:ext>
    </p:extLst>
  </p:cSld>
  <p:clrMapOvr>
    <a:masterClrMapping/>
  </p:clrMapOvr>
  <mc:AlternateContent xmlns:mc="http://schemas.openxmlformats.org/markup-compatibility/2006" xmlns:p14="http://schemas.microsoft.com/office/powerpoint/2010/main">
    <mc:Choice Requires="p14">
      <p:transition spd="slow" p14:dur="2000" advTm="1511"/>
    </mc:Choice>
    <mc:Fallback xmlns="">
      <p:transition spd="slow" advTm="1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2"/>
          <p:cNvSpPr>
            <a:spLocks noGrp="1" noChangeArrowheads="1"/>
          </p:cNvSpPr>
          <p:nvPr>
            <p:ph type="title"/>
          </p:nvPr>
        </p:nvSpPr>
        <p:spPr>
          <a:xfrm>
            <a:off x="152400" y="274638"/>
            <a:ext cx="8839200" cy="1143000"/>
          </a:xfrm>
        </p:spPr>
        <p:txBody>
          <a:bodyPr/>
          <a:lstStyle/>
          <a:p>
            <a:pPr eaLnBrk="1" hangingPunct="1"/>
            <a:r>
              <a:rPr lang="en-GB" altLang="en-US" b="1" dirty="0">
                <a:solidFill>
                  <a:srgbClr val="0070C0"/>
                </a:solidFill>
              </a:rPr>
              <a:t>English Speakers</a:t>
            </a:r>
            <a:endParaRPr lang="en-US" altLang="en-US" b="1" dirty="0">
              <a:solidFill>
                <a:srgbClr val="0070C0"/>
              </a:solidFill>
            </a:endParaRPr>
          </a:p>
        </p:txBody>
      </p:sp>
      <p:sp>
        <p:nvSpPr>
          <p:cNvPr id="34820" name="Rectangle 3"/>
          <p:cNvSpPr>
            <a:spLocks noGrp="1" noChangeArrowheads="1"/>
          </p:cNvSpPr>
          <p:nvPr>
            <p:ph type="body" idx="1"/>
          </p:nvPr>
        </p:nvSpPr>
        <p:spPr>
          <a:xfrm>
            <a:off x="228600" y="1600200"/>
            <a:ext cx="8763000" cy="5029200"/>
          </a:xfrm>
        </p:spPr>
        <p:txBody>
          <a:bodyPr/>
          <a:lstStyle/>
          <a:p>
            <a:pPr marL="609600" indent="-609600" eaLnBrk="1" hangingPunct="1">
              <a:buFontTx/>
              <a:buNone/>
              <a:tabLst>
                <a:tab pos="574675" algn="l"/>
              </a:tabLst>
            </a:pPr>
            <a:r>
              <a:rPr lang="en-GB" altLang="en-US" dirty="0"/>
              <a:t>	</a:t>
            </a:r>
          </a:p>
          <a:p>
            <a:pPr marL="609600" indent="-609600" eaLnBrk="1" hangingPunct="1">
              <a:tabLst>
                <a:tab pos="574675" algn="l"/>
              </a:tabLst>
            </a:pPr>
            <a:r>
              <a:rPr lang="en-GB" altLang="en-US" dirty="0"/>
              <a:t>1500		           4 million speakers</a:t>
            </a:r>
          </a:p>
          <a:p>
            <a:pPr marL="609600" indent="-609600" eaLnBrk="1" hangingPunct="1">
              <a:spcBef>
                <a:spcPts val="1200"/>
              </a:spcBef>
              <a:tabLst>
                <a:tab pos="574675" algn="l"/>
              </a:tabLst>
            </a:pPr>
            <a:r>
              <a:rPr lang="en-GB" altLang="en-US" dirty="0"/>
              <a:t>1600		           6 million speakers</a:t>
            </a:r>
          </a:p>
          <a:p>
            <a:pPr marL="609600" indent="-609600" eaLnBrk="1" hangingPunct="1">
              <a:spcBef>
                <a:spcPts val="1200"/>
              </a:spcBef>
              <a:tabLst>
                <a:tab pos="574675" algn="l"/>
              </a:tabLst>
            </a:pPr>
            <a:r>
              <a:rPr lang="en-GB" altLang="en-US" dirty="0"/>
              <a:t>1700		        8.5 million speakers</a:t>
            </a:r>
          </a:p>
          <a:p>
            <a:pPr marL="609600" indent="-609600" eaLnBrk="1" hangingPunct="1">
              <a:spcBef>
                <a:spcPts val="1200"/>
              </a:spcBef>
              <a:tabLst>
                <a:tab pos="574675" algn="l"/>
              </a:tabLst>
            </a:pPr>
            <a:r>
              <a:rPr lang="en-GB" altLang="en-US" dirty="0"/>
              <a:t>1800		    20-40 million speakers</a:t>
            </a:r>
          </a:p>
          <a:p>
            <a:pPr marL="609600" indent="-609600" eaLnBrk="1" hangingPunct="1">
              <a:spcBef>
                <a:spcPts val="1200"/>
              </a:spcBef>
              <a:tabLst>
                <a:tab pos="574675" algn="l"/>
              </a:tabLst>
            </a:pPr>
            <a:r>
              <a:rPr lang="en-GB" altLang="en-US" dirty="0"/>
              <a:t>1900		116-123 million speakers</a:t>
            </a:r>
          </a:p>
          <a:p>
            <a:pPr marL="609600" indent="-609600" eaLnBrk="1" hangingPunct="1">
              <a:spcBef>
                <a:spcPts val="1200"/>
              </a:spcBef>
              <a:tabLst>
                <a:tab pos="574675" algn="l"/>
              </a:tabLst>
            </a:pPr>
            <a:r>
              <a:rPr lang="en-GB" altLang="en-US" dirty="0"/>
              <a:t>2018		 ____?</a:t>
            </a:r>
            <a:endParaRPr lang="en-US" altLang="en-US" dirty="0"/>
          </a:p>
        </p:txBody>
      </p:sp>
      <p:sp>
        <p:nvSpPr>
          <p:cNvPr id="34821" name="Line 4"/>
          <p:cNvSpPr>
            <a:spLocks noChangeShapeType="1"/>
          </p:cNvSpPr>
          <p:nvPr/>
        </p:nvSpPr>
        <p:spPr bwMode="auto">
          <a:xfrm>
            <a:off x="228600" y="1524000"/>
            <a:ext cx="87630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34822" name="Picture 7" descr="ANd9GcRkU_440Ab5g_Lw6yXj5aN_fegvjadj7tM6wmFXff79OUc9lttdf8adWGHx">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88238" y="0"/>
            <a:ext cx="1655762"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8C52BDAC-34CE-4AFF-A3FD-84FEE4F8A572}" type="slidenum">
              <a:rPr lang="en-US" altLang="en-US" smtClean="0"/>
              <a:pPr>
                <a:defRPr/>
              </a:pPr>
              <a:t>3</a:t>
            </a:fld>
            <a:endParaRPr lang="en-US"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52392826"/>
      </p:ext>
    </p:extLst>
  </p:cSld>
  <p:clrMapOvr>
    <a:masterClrMapping/>
  </p:clrMapOvr>
  <mc:AlternateContent xmlns:mc="http://schemas.openxmlformats.org/markup-compatibility/2006" xmlns:p14="http://schemas.microsoft.com/office/powerpoint/2010/main">
    <mc:Choice Requires="p14">
      <p:transition spd="slow" p14:dur="2000" advTm="50447"/>
    </mc:Choice>
    <mc:Fallback xmlns="">
      <p:transition spd="slow" advTm="50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A8A6D19C-70B8-4286-8383-A6FBBDF9EEC5}"/>
              </a:ext>
            </a:extLst>
          </p:cNvPr>
          <p:cNvSpPr>
            <a:spLocks noGrp="1"/>
          </p:cNvSpPr>
          <p:nvPr>
            <p:ph type="title"/>
          </p:nvPr>
        </p:nvSpPr>
        <p:spPr/>
        <p:txBody>
          <a:bodyPr/>
          <a:lstStyle/>
          <a:p>
            <a:r>
              <a:rPr lang="en-US" altLang="en-US" b="1" dirty="0">
                <a:solidFill>
                  <a:srgbClr val="0070C0"/>
                </a:solidFill>
              </a:rPr>
              <a:t>Reading</a:t>
            </a:r>
            <a:endParaRPr lang="en-GB" altLang="en-US" b="1" dirty="0">
              <a:solidFill>
                <a:srgbClr val="0070C0"/>
              </a:solidFill>
            </a:endParaRPr>
          </a:p>
        </p:txBody>
      </p:sp>
      <p:sp>
        <p:nvSpPr>
          <p:cNvPr id="3" name="Content Placeholder 2"/>
          <p:cNvSpPr>
            <a:spLocks noGrp="1"/>
          </p:cNvSpPr>
          <p:nvPr>
            <p:ph idx="1"/>
          </p:nvPr>
        </p:nvSpPr>
        <p:spPr/>
        <p:txBody>
          <a:bodyPr/>
          <a:lstStyle/>
          <a:p>
            <a:pPr marL="0" indent="0">
              <a:buNone/>
            </a:pPr>
            <a:r>
              <a:rPr lang="en-GB" dirty="0"/>
              <a:t> </a:t>
            </a:r>
          </a:p>
        </p:txBody>
      </p:sp>
      <p:pic>
        <p:nvPicPr>
          <p:cNvPr id="22531" name="Picture 5" descr="pd932765">
            <a:extLst>
              <a:ext uri="{FF2B5EF4-FFF2-40B4-BE49-F238E27FC236}">
                <a16:creationId xmlns:a16="http://schemas.microsoft.com/office/drawing/2014/main" id="{E54CB6C6-0D00-4E2A-91F0-92C62C1E36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0338" y="1628775"/>
            <a:ext cx="3563937"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8C52BDAC-34CE-4AFF-A3FD-84FEE4F8A572}" type="slidenum">
              <a:rPr lang="en-US" altLang="en-US" smtClean="0"/>
              <a:pPr>
                <a:defRPr/>
              </a:pPr>
              <a:t>30</a:t>
            </a:fld>
            <a:endParaRPr lang="en-US" alt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9770846"/>
      </p:ext>
    </p:extLst>
  </p:cSld>
  <p:clrMapOvr>
    <a:masterClrMapping/>
  </p:clrMapOvr>
  <mc:AlternateContent xmlns:mc="http://schemas.openxmlformats.org/markup-compatibility/2006" xmlns:p14="http://schemas.microsoft.com/office/powerpoint/2010/main">
    <mc:Choice Requires="p14">
      <p:transition spd="slow" p14:dur="2000" advTm="4519"/>
    </mc:Choice>
    <mc:Fallback xmlns="">
      <p:transition spd="slow" advTm="4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a:extLst>
              <a:ext uri="{FF2B5EF4-FFF2-40B4-BE49-F238E27FC236}">
                <a16:creationId xmlns:a16="http://schemas.microsoft.com/office/drawing/2014/main" id="{F98D530D-C6E9-4916-9642-9B2B134F6445}"/>
              </a:ext>
            </a:extLst>
          </p:cNvPr>
          <p:cNvSpPr>
            <a:spLocks noGrp="1" noRot="1" noChangeAspect="1" noMove="1" noResize="1" noEditPoints="1" noAdjustHandles="1" noChangeArrowheads="1" noChangeShapeType="1" noTextEdit="1"/>
          </p:cNvSpPr>
          <p:nvPr>
            <p:ph type="body" idx="1"/>
          </p:nvPr>
        </p:nvSpPr>
        <p:spPr>
          <a:blipFill>
            <a:blip r:embed="rId5"/>
            <a:stretch>
              <a:fillRect l="-1406" t="-1360" r="-9438" b="-1208"/>
            </a:stretch>
          </a:blipFill>
        </p:spPr>
        <p:txBody>
          <a:bodyPr/>
          <a:lstStyle/>
          <a:p>
            <a:pPr marL="0" indent="0">
              <a:buNone/>
            </a:pPr>
            <a:r>
              <a:rPr lang="en-GB" dirty="0"/>
              <a:t> </a:t>
            </a:r>
          </a:p>
        </p:txBody>
      </p:sp>
      <p:sp>
        <p:nvSpPr>
          <p:cNvPr id="24578" name="Rectangle 2">
            <a:extLst>
              <a:ext uri="{FF2B5EF4-FFF2-40B4-BE49-F238E27FC236}">
                <a16:creationId xmlns:a16="http://schemas.microsoft.com/office/drawing/2014/main" id="{A76F4157-B90C-46E6-8DC3-2595D47371C0}"/>
              </a:ext>
            </a:extLst>
          </p:cNvPr>
          <p:cNvSpPr>
            <a:spLocks noGrp="1"/>
          </p:cNvSpPr>
          <p:nvPr>
            <p:ph type="title"/>
          </p:nvPr>
        </p:nvSpPr>
        <p:spPr/>
        <p:txBody>
          <a:bodyPr>
            <a:noAutofit/>
          </a:bodyPr>
          <a:lstStyle/>
          <a:p>
            <a:r>
              <a:rPr lang="en-GB" altLang="en-US" sz="3600" b="1" dirty="0">
                <a:solidFill>
                  <a:srgbClr val="0070C0"/>
                </a:solidFill>
              </a:rPr>
              <a:t>Schmitt, Gardner, Davies, &amp; Schmitt </a:t>
            </a:r>
            <a:br>
              <a:rPr lang="en-GB" altLang="en-US" sz="3600" b="1" dirty="0">
                <a:solidFill>
                  <a:srgbClr val="0070C0"/>
                </a:solidFill>
              </a:rPr>
            </a:br>
            <a:r>
              <a:rPr lang="en-GB" altLang="en-US" sz="3600" b="1" dirty="0">
                <a:solidFill>
                  <a:srgbClr val="0070C0"/>
                </a:solidFill>
              </a:rPr>
              <a:t>(in preparation)</a:t>
            </a:r>
          </a:p>
        </p:txBody>
      </p:sp>
      <p:sp>
        <p:nvSpPr>
          <p:cNvPr id="2" name="Slide Number Placeholder 1"/>
          <p:cNvSpPr>
            <a:spLocks noGrp="1"/>
          </p:cNvSpPr>
          <p:nvPr>
            <p:ph type="sldNum" sz="quarter" idx="12"/>
          </p:nvPr>
        </p:nvSpPr>
        <p:spPr/>
        <p:txBody>
          <a:bodyPr/>
          <a:lstStyle/>
          <a:p>
            <a:pPr>
              <a:defRPr/>
            </a:pPr>
            <a:fld id="{8C52BDAC-34CE-4AFF-A3FD-84FEE4F8A572}" type="slidenum">
              <a:rPr lang="en-US" altLang="en-US" smtClean="0"/>
              <a:pPr>
                <a:defRPr/>
              </a:pPr>
              <a:t>31</a:t>
            </a:fld>
            <a:endParaRPr lang="en-US"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96531266"/>
      </p:ext>
    </p:extLst>
  </p:cSld>
  <p:clrMapOvr>
    <a:masterClrMapping/>
  </p:clrMapOvr>
  <mc:AlternateContent xmlns:mc="http://schemas.openxmlformats.org/markup-compatibility/2006" xmlns:p14="http://schemas.microsoft.com/office/powerpoint/2010/main">
    <mc:Choice Requires="p14">
      <p:transition spd="slow" p14:dur="2000" advTm="98409"/>
    </mc:Choice>
    <mc:Fallback xmlns="">
      <p:transition spd="slow" advTm="98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52E501A5-D50B-49DB-86B7-029E9D3E01D7}"/>
              </a:ext>
            </a:extLst>
          </p:cNvPr>
          <p:cNvSpPr>
            <a:spLocks noGrp="1"/>
          </p:cNvSpPr>
          <p:nvPr>
            <p:ph type="title"/>
          </p:nvPr>
        </p:nvSpPr>
        <p:spPr/>
        <p:txBody>
          <a:bodyPr/>
          <a:lstStyle/>
          <a:p>
            <a:r>
              <a:rPr lang="en-US" altLang="en-US" b="1" dirty="0">
                <a:solidFill>
                  <a:srgbClr val="0070C0"/>
                </a:solidFill>
              </a:rPr>
              <a:t>Listening</a:t>
            </a:r>
            <a:endParaRPr lang="en-GB" altLang="en-US" b="1" dirty="0">
              <a:solidFill>
                <a:srgbClr val="0070C0"/>
              </a:solidFill>
            </a:endParaRPr>
          </a:p>
        </p:txBody>
      </p:sp>
      <p:sp>
        <p:nvSpPr>
          <p:cNvPr id="3" name="Content Placeholder 2"/>
          <p:cNvSpPr>
            <a:spLocks noGrp="1"/>
          </p:cNvSpPr>
          <p:nvPr>
            <p:ph idx="1"/>
          </p:nvPr>
        </p:nvSpPr>
        <p:spPr/>
        <p:txBody>
          <a:bodyPr/>
          <a:lstStyle/>
          <a:p>
            <a:pPr marL="0" indent="0">
              <a:buNone/>
            </a:pPr>
            <a:r>
              <a:rPr lang="en-GB" dirty="0"/>
              <a:t> </a:t>
            </a:r>
          </a:p>
        </p:txBody>
      </p:sp>
      <p:pic>
        <p:nvPicPr>
          <p:cNvPr id="18436" name="Picture 3">
            <a:extLst>
              <a:ext uri="{FF2B5EF4-FFF2-40B4-BE49-F238E27FC236}">
                <a16:creationId xmlns:a16="http://schemas.microsoft.com/office/drawing/2014/main" id="{A8B4EA63-2C36-4630-8A4E-1EF27560FF6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31913" y="1844675"/>
            <a:ext cx="6429375"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8C52BDAC-34CE-4AFF-A3FD-84FEE4F8A572}" type="slidenum">
              <a:rPr lang="en-US" altLang="en-US" smtClean="0"/>
              <a:pPr>
                <a:defRPr/>
              </a:pPr>
              <a:t>32</a:t>
            </a:fld>
            <a:endParaRPr lang="en-US" alt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06534151"/>
      </p:ext>
    </p:extLst>
  </p:cSld>
  <p:clrMapOvr>
    <a:masterClrMapping/>
  </p:clrMapOvr>
  <mc:AlternateContent xmlns:mc="http://schemas.openxmlformats.org/markup-compatibility/2006" xmlns:p14="http://schemas.microsoft.com/office/powerpoint/2010/main">
    <mc:Choice Requires="p14">
      <p:transition spd="slow" p14:dur="2000" advTm="2703"/>
    </mc:Choice>
    <mc:Fallback xmlns="">
      <p:transition spd="slow" advTm="2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6087909F-335D-40C4-BCD3-18EA484EADBA}"/>
              </a:ext>
            </a:extLst>
          </p:cNvPr>
          <p:cNvSpPr>
            <a:spLocks noGrp="1"/>
          </p:cNvSpPr>
          <p:nvPr>
            <p:ph type="title" idx="4294967295"/>
          </p:nvPr>
        </p:nvSpPr>
        <p:spPr>
          <a:xfrm>
            <a:off x="539750" y="549275"/>
            <a:ext cx="8482330" cy="981075"/>
          </a:xfrm>
        </p:spPr>
        <p:txBody>
          <a:bodyPr>
            <a:noAutofit/>
          </a:bodyPr>
          <a:lstStyle/>
          <a:p>
            <a:pPr eaLnBrk="1" hangingPunct="1"/>
            <a:r>
              <a:rPr lang="en-GB" altLang="en-US" sz="3600" b="1" dirty="0">
                <a:solidFill>
                  <a:srgbClr val="0070C0"/>
                </a:solidFill>
              </a:rPr>
              <a:t>Schmitt, Gardner, Davies, &amp; Schmitt </a:t>
            </a:r>
            <a:br>
              <a:rPr lang="en-GB" altLang="en-US" sz="3600" b="1" dirty="0">
                <a:solidFill>
                  <a:srgbClr val="0070C0"/>
                </a:solidFill>
              </a:rPr>
            </a:br>
            <a:r>
              <a:rPr lang="en-GB" altLang="en-US" sz="3600" b="1" dirty="0">
                <a:solidFill>
                  <a:srgbClr val="0070C0"/>
                </a:solidFill>
              </a:rPr>
              <a:t>(in preparation)</a:t>
            </a:r>
            <a:endParaRPr lang="en-GB" altLang="en-US" sz="3600" b="1" dirty="0"/>
          </a:p>
        </p:txBody>
      </p:sp>
      <p:sp>
        <p:nvSpPr>
          <p:cNvPr id="20483" name="Rectangle 3">
            <a:extLst>
              <a:ext uri="{FF2B5EF4-FFF2-40B4-BE49-F238E27FC236}">
                <a16:creationId xmlns:a16="http://schemas.microsoft.com/office/drawing/2014/main" id="{9E6CC4B3-244B-4359-AB11-09BB0CB90CB9}"/>
              </a:ext>
            </a:extLst>
          </p:cNvPr>
          <p:cNvSpPr>
            <a:spLocks noGrp="1"/>
          </p:cNvSpPr>
          <p:nvPr>
            <p:ph type="body" idx="4294967295"/>
          </p:nvPr>
        </p:nvSpPr>
        <p:spPr>
          <a:xfrm>
            <a:off x="34925" y="1989138"/>
            <a:ext cx="9109075" cy="4032250"/>
          </a:xfrm>
        </p:spPr>
        <p:txBody>
          <a:bodyPr>
            <a:normAutofit/>
          </a:bodyPr>
          <a:lstStyle/>
          <a:p>
            <a:pPr marL="0" indent="0" algn="ctr">
              <a:buFont typeface="Arial" panose="020B0604020202020204" pitchFamily="34" charset="0"/>
              <a:buNone/>
            </a:pPr>
            <a:r>
              <a:rPr lang="en-GB" altLang="en-US" sz="2800" b="1" dirty="0"/>
              <a:t>Spoken Genre in Lemmas (≈300,000)</a:t>
            </a:r>
          </a:p>
          <a:p>
            <a:pPr marL="0" indent="0">
              <a:buFont typeface="Arial" panose="020B0604020202020204" pitchFamily="34" charset="0"/>
              <a:buNone/>
            </a:pPr>
            <a:r>
              <a:rPr lang="en-GB" altLang="en-US" sz="2800" dirty="0"/>
              <a:t>		 			</a:t>
            </a:r>
            <a:endParaRPr lang="en-GB" altLang="en-US" sz="2400" dirty="0"/>
          </a:p>
          <a:p>
            <a:pPr marL="0" indent="0">
              <a:buFont typeface="Arial" panose="020B0604020202020204" pitchFamily="34" charset="0"/>
              <a:buNone/>
            </a:pPr>
            <a:r>
              <a:rPr lang="en-GB" altLang="en-US" sz="2800" b="1" dirty="0"/>
              <a:t>			</a:t>
            </a:r>
            <a:r>
              <a:rPr lang="en-GB" altLang="en-US" sz="2600" b="1" dirty="0"/>
              <a:t>      			       TV	    TV</a:t>
            </a:r>
            <a:endParaRPr lang="en-GB" altLang="en-US" sz="2200" dirty="0"/>
          </a:p>
          <a:p>
            <a:pPr marL="0" indent="0">
              <a:buFont typeface="Arial" panose="020B0604020202020204" pitchFamily="34" charset="0"/>
              <a:buNone/>
            </a:pPr>
            <a:r>
              <a:rPr lang="en-GB" altLang="en-US" sz="2600" b="1" u="sng" dirty="0">
                <a:solidFill>
                  <a:srgbClr val="FF0000"/>
                </a:solidFill>
              </a:rPr>
              <a:t> Coverage</a:t>
            </a:r>
            <a:r>
              <a:rPr lang="en-GB" altLang="en-US" sz="2600" b="1" u="sng" dirty="0"/>
              <a:t>  Conv     Lecture     Radio  </a:t>
            </a:r>
            <a:r>
              <a:rPr lang="en-GB" altLang="en-US" sz="2600" b="1" u="sng" dirty="0" err="1"/>
              <a:t>talkshow</a:t>
            </a:r>
            <a:r>
              <a:rPr lang="en-GB" altLang="en-US" sz="2600" b="1" u="sng" dirty="0"/>
              <a:t>   sitcom</a:t>
            </a:r>
            <a:endParaRPr lang="en-GB" altLang="en-US" sz="2200" dirty="0"/>
          </a:p>
          <a:p>
            <a:pPr marL="0" indent="0">
              <a:buFont typeface="Arial" panose="020B0604020202020204" pitchFamily="34" charset="0"/>
              <a:buNone/>
            </a:pPr>
            <a:r>
              <a:rPr lang="en-GB" altLang="en-US" sz="2600" b="1" dirty="0">
                <a:solidFill>
                  <a:srgbClr val="FF0000"/>
                </a:solidFill>
              </a:rPr>
              <a:t>    95%     </a:t>
            </a:r>
            <a:r>
              <a:rPr lang="en-GB" altLang="en-US" sz="2600" dirty="0"/>
              <a:t>	1,500       2,700       3,500        3,400	     2,900</a:t>
            </a:r>
            <a:endParaRPr lang="en-GB" altLang="en-US" sz="2200" dirty="0"/>
          </a:p>
          <a:p>
            <a:pPr marL="0" indent="0">
              <a:buFont typeface="Arial" panose="020B0604020202020204" pitchFamily="34" charset="0"/>
              <a:buNone/>
            </a:pPr>
            <a:r>
              <a:rPr lang="en-GB" altLang="en-US" sz="2600" dirty="0"/>
              <a:t> </a:t>
            </a:r>
            <a:endParaRPr lang="en-GB" altLang="en-US" sz="2200" dirty="0"/>
          </a:p>
          <a:p>
            <a:pPr marL="0" indent="0">
              <a:buFont typeface="Arial" panose="020B0604020202020204" pitchFamily="34" charset="0"/>
              <a:buNone/>
            </a:pPr>
            <a:r>
              <a:rPr lang="en-GB" altLang="en-US" sz="2600" b="1" u="sng" dirty="0">
                <a:solidFill>
                  <a:srgbClr val="FF0000"/>
                </a:solidFill>
              </a:rPr>
              <a:t>    98%</a:t>
            </a:r>
            <a:r>
              <a:rPr lang="en-GB" altLang="en-US" sz="2600" u="sng" dirty="0"/>
              <a:t>	3,100___ 5,000___6,400__    6,500____ 5,600</a:t>
            </a:r>
            <a:endParaRPr lang="en-GB" altLang="en-US" sz="2200" dirty="0"/>
          </a:p>
          <a:p>
            <a:pPr marL="0" indent="0">
              <a:buFont typeface="Arial" panose="020B0604020202020204" pitchFamily="34" charset="0"/>
              <a:buNone/>
            </a:pPr>
            <a:r>
              <a:rPr lang="en-GB" altLang="en-US" sz="2600" dirty="0"/>
              <a:t>Conv = conversation</a:t>
            </a:r>
            <a:endParaRPr lang="en-GB" altLang="en-US" sz="4300" dirty="0">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pPr>
              <a:defRPr/>
            </a:pPr>
            <a:fld id="{8C52BDAC-34CE-4AFF-A3FD-84FEE4F8A572}" type="slidenum">
              <a:rPr lang="en-US" altLang="en-US" smtClean="0"/>
              <a:pPr>
                <a:defRPr/>
              </a:pPr>
              <a:t>33</a:t>
            </a:fld>
            <a:endParaRPr lang="en-US"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42871335"/>
      </p:ext>
    </p:extLst>
  </p:cSld>
  <p:clrMapOvr>
    <a:masterClrMapping/>
  </p:clrMapOvr>
  <mc:AlternateContent xmlns:mc="http://schemas.openxmlformats.org/markup-compatibility/2006" xmlns:p14="http://schemas.microsoft.com/office/powerpoint/2010/main">
    <mc:Choice Requires="p14">
      <p:transition spd="slow" p14:dur="2000" advTm="96897"/>
    </mc:Choice>
    <mc:Fallback xmlns="">
      <p:transition spd="slow" advTm="96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altLang="en-US" b="1" dirty="0">
                <a:solidFill>
                  <a:srgbClr val="0070C0"/>
                </a:solidFill>
              </a:rPr>
              <a:t>Where do these numbers </a:t>
            </a:r>
            <a:br>
              <a:rPr lang="en-US" altLang="en-US" b="1" dirty="0">
                <a:solidFill>
                  <a:srgbClr val="0070C0"/>
                </a:solidFill>
              </a:rPr>
            </a:br>
            <a:r>
              <a:rPr lang="en-US" altLang="en-US" b="1" dirty="0">
                <a:solidFill>
                  <a:srgbClr val="0070C0"/>
                </a:solidFill>
              </a:rPr>
              <a:t>come from anyway?</a:t>
            </a:r>
            <a:endParaRPr lang="en-GB" b="1" dirty="0">
              <a:solidFill>
                <a:srgbClr val="0070C0"/>
              </a:solidFill>
            </a:endParaRPr>
          </a:p>
        </p:txBody>
      </p:sp>
      <p:sp>
        <p:nvSpPr>
          <p:cNvPr id="17410" name="Rectangle 2">
            <a:extLst>
              <a:ext uri="{FF2B5EF4-FFF2-40B4-BE49-F238E27FC236}">
                <a16:creationId xmlns:a16="http://schemas.microsoft.com/office/drawing/2014/main" id="{DDCB6EEE-799A-4E95-A28E-5D370D5A23C6}"/>
              </a:ext>
            </a:extLst>
          </p:cNvPr>
          <p:cNvSpPr>
            <a:spLocks noGrp="1"/>
          </p:cNvSpPr>
          <p:nvPr>
            <p:ph type="body" idx="1"/>
          </p:nvPr>
        </p:nvSpPr>
        <p:spPr/>
        <p:txBody>
          <a:bodyPr/>
          <a:lstStyle/>
          <a:p>
            <a:pPr marL="0" indent="0">
              <a:buNone/>
            </a:pPr>
            <a:r>
              <a:rPr lang="en-US" altLang="en-US" dirty="0"/>
              <a:t>  </a:t>
            </a:r>
          </a:p>
          <a:p>
            <a:endParaRPr lang="en-GB" altLang="en-US" dirty="0"/>
          </a:p>
          <a:p>
            <a:endParaRPr lang="en-US" altLang="en-US" dirty="0"/>
          </a:p>
          <a:p>
            <a:pPr lvl="1"/>
            <a:endParaRPr lang="en-GB" altLang="en-US" dirty="0"/>
          </a:p>
        </p:txBody>
      </p:sp>
      <p:pic>
        <p:nvPicPr>
          <p:cNvPr id="26627" name="Picture 3" descr="Magician-Pulls-Rabbit-Out-of-Hat-Ph">
            <a:extLst>
              <a:ext uri="{FF2B5EF4-FFF2-40B4-BE49-F238E27FC236}">
                <a16:creationId xmlns:a16="http://schemas.microsoft.com/office/drawing/2014/main" id="{8B224DCC-A0C0-4970-B0FA-FCAF0C7CFE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6225" y="2081213"/>
            <a:ext cx="3182938" cy="479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8C52BDAC-34CE-4AFF-A3FD-84FEE4F8A572}" type="slidenum">
              <a:rPr lang="en-US" altLang="en-US" smtClean="0"/>
              <a:pPr>
                <a:defRPr/>
              </a:pPr>
              <a:t>34</a:t>
            </a:fld>
            <a:endParaRPr lang="en-US" alt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85643920"/>
      </p:ext>
    </p:extLst>
  </p:cSld>
  <p:clrMapOvr>
    <a:masterClrMapping/>
  </p:clrMapOvr>
  <mc:AlternateContent xmlns:mc="http://schemas.openxmlformats.org/markup-compatibility/2006" xmlns:p14="http://schemas.microsoft.com/office/powerpoint/2010/main">
    <mc:Choice Requires="p14">
      <p:transition spd="slow" p14:dur="2000" advTm="13168"/>
    </mc:Choice>
    <mc:Fallback xmlns="">
      <p:transition spd="slow" advTm="13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CFB98002-95A7-4C28-B0F6-0F7E4D884581}"/>
              </a:ext>
            </a:extLst>
          </p:cNvPr>
          <p:cNvSpPr>
            <a:spLocks noGrp="1"/>
          </p:cNvSpPr>
          <p:nvPr>
            <p:ph type="title"/>
          </p:nvPr>
        </p:nvSpPr>
        <p:spPr/>
        <p:txBody>
          <a:bodyPr/>
          <a:lstStyle/>
          <a:p>
            <a:r>
              <a:rPr lang="en-US" altLang="en-US" b="1" dirty="0">
                <a:solidFill>
                  <a:srgbClr val="0070C0"/>
                </a:solidFill>
              </a:rPr>
              <a:t>Vocabulary size </a:t>
            </a:r>
            <a:br>
              <a:rPr lang="en-US" altLang="en-US" b="1" dirty="0">
                <a:solidFill>
                  <a:srgbClr val="0070C0"/>
                </a:solidFill>
              </a:rPr>
            </a:br>
            <a:r>
              <a:rPr lang="en-US" altLang="en-US" b="1" dirty="0">
                <a:solidFill>
                  <a:srgbClr val="0070C0"/>
                </a:solidFill>
              </a:rPr>
              <a:t>requirement estimates</a:t>
            </a:r>
            <a:endParaRPr lang="en-GB" altLang="en-US" b="1" dirty="0">
              <a:solidFill>
                <a:srgbClr val="0070C0"/>
              </a:solidFill>
            </a:endParaRPr>
          </a:p>
        </p:txBody>
      </p:sp>
      <p:sp>
        <p:nvSpPr>
          <p:cNvPr id="28675" name="Rectangle 3">
            <a:extLst>
              <a:ext uri="{FF2B5EF4-FFF2-40B4-BE49-F238E27FC236}">
                <a16:creationId xmlns:a16="http://schemas.microsoft.com/office/drawing/2014/main" id="{54CD3173-E47F-4CFE-ACB3-611B81A79EE7}"/>
              </a:ext>
            </a:extLst>
          </p:cNvPr>
          <p:cNvSpPr>
            <a:spLocks noGrp="1"/>
          </p:cNvSpPr>
          <p:nvPr>
            <p:ph type="body" idx="1"/>
          </p:nvPr>
        </p:nvSpPr>
        <p:spPr/>
        <p:txBody>
          <a:bodyPr>
            <a:normAutofit fontScale="92500" lnSpcReduction="20000"/>
          </a:bodyPr>
          <a:lstStyle/>
          <a:p>
            <a:pPr marL="0" indent="0">
              <a:buNone/>
            </a:pPr>
            <a:endParaRPr lang="en-GB" altLang="en-US" dirty="0"/>
          </a:p>
          <a:p>
            <a:pPr marL="0" indent="0">
              <a:buNone/>
            </a:pPr>
            <a:r>
              <a:rPr lang="en-GB" altLang="en-US" dirty="0"/>
              <a:t>Where do these figures come from?</a:t>
            </a:r>
          </a:p>
          <a:p>
            <a:pPr marL="0" indent="0">
              <a:buNone/>
            </a:pPr>
            <a:endParaRPr lang="en-GB" altLang="en-US" dirty="0"/>
          </a:p>
          <a:p>
            <a:pPr>
              <a:spcBef>
                <a:spcPct val="0"/>
              </a:spcBef>
              <a:buNone/>
            </a:pPr>
            <a:r>
              <a:rPr lang="en-GB" altLang="en-US" dirty="0"/>
              <a:t>Studies combining:</a:t>
            </a:r>
          </a:p>
          <a:p>
            <a:pPr>
              <a:spcBef>
                <a:spcPct val="0"/>
              </a:spcBef>
              <a:buNone/>
            </a:pPr>
            <a:endParaRPr lang="en-GB" altLang="en-US" dirty="0"/>
          </a:p>
          <a:p>
            <a:pPr>
              <a:spcBef>
                <a:spcPct val="0"/>
              </a:spcBef>
              <a:buFont typeface="Wingdings" panose="05000000000000000000" pitchFamily="2" charset="2"/>
              <a:buChar char="v"/>
            </a:pPr>
            <a:r>
              <a:rPr lang="en-GB" altLang="en-US" dirty="0">
                <a:solidFill>
                  <a:srgbClr val="FF0000"/>
                </a:solidFill>
              </a:rPr>
              <a:t> Vocabulary coverage:</a:t>
            </a:r>
            <a:r>
              <a:rPr lang="en-GB" altLang="en-US" dirty="0"/>
              <a:t> </a:t>
            </a:r>
          </a:p>
          <a:p>
            <a:pPr>
              <a:spcBef>
                <a:spcPct val="0"/>
              </a:spcBef>
              <a:buNone/>
            </a:pPr>
            <a:r>
              <a:rPr lang="en-GB" altLang="en-US" dirty="0"/>
              <a:t>     The percentage of words known in a text</a:t>
            </a:r>
            <a:br>
              <a:rPr lang="en-GB" altLang="en-US" dirty="0"/>
            </a:br>
            <a:endParaRPr lang="en-GB" altLang="en-US" dirty="0"/>
          </a:p>
          <a:p>
            <a:pPr>
              <a:spcBef>
                <a:spcPct val="0"/>
              </a:spcBef>
              <a:buFont typeface="Wingdings" panose="05000000000000000000" pitchFamily="2" charset="2"/>
              <a:buChar char="v"/>
            </a:pPr>
            <a:r>
              <a:rPr lang="en-GB" altLang="en-US" dirty="0">
                <a:solidFill>
                  <a:srgbClr val="FF0000"/>
                </a:solidFill>
              </a:rPr>
              <a:t> Reading comprehension:</a:t>
            </a:r>
          </a:p>
          <a:p>
            <a:pPr>
              <a:spcBef>
                <a:spcPct val="0"/>
              </a:spcBef>
              <a:buNone/>
            </a:pPr>
            <a:r>
              <a:rPr lang="en-GB" altLang="en-US" dirty="0"/>
              <a:t>    The percentage of information which can be taken from a text</a:t>
            </a:r>
            <a:endParaRPr lang="en-US" altLang="en-US" dirty="0"/>
          </a:p>
          <a:p>
            <a:pPr marL="0" indent="0">
              <a:buNone/>
            </a:pPr>
            <a:endParaRPr lang="en-GB" altLang="en-US" dirty="0"/>
          </a:p>
          <a:p>
            <a:endParaRPr lang="en-GB" altLang="en-US" dirty="0"/>
          </a:p>
        </p:txBody>
      </p:sp>
      <p:sp>
        <p:nvSpPr>
          <p:cNvPr id="2" name="Slide Number Placeholder 1"/>
          <p:cNvSpPr>
            <a:spLocks noGrp="1"/>
          </p:cNvSpPr>
          <p:nvPr>
            <p:ph type="sldNum" sz="quarter" idx="12"/>
          </p:nvPr>
        </p:nvSpPr>
        <p:spPr/>
        <p:txBody>
          <a:bodyPr/>
          <a:lstStyle/>
          <a:p>
            <a:pPr>
              <a:defRPr/>
            </a:pPr>
            <a:fld id="{8C52BDAC-34CE-4AFF-A3FD-84FEE4F8A572}" type="slidenum">
              <a:rPr lang="en-US" altLang="en-US" smtClean="0"/>
              <a:pPr>
                <a:defRPr/>
              </a:pPr>
              <a:t>35</a:t>
            </a:fld>
            <a:endParaRPr lang="en-US"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25766454"/>
      </p:ext>
    </p:extLst>
  </p:cSld>
  <p:clrMapOvr>
    <a:masterClrMapping/>
  </p:clrMapOvr>
  <mc:AlternateContent xmlns:mc="http://schemas.openxmlformats.org/markup-compatibility/2006" xmlns:p14="http://schemas.microsoft.com/office/powerpoint/2010/main">
    <mc:Choice Requires="p14">
      <p:transition spd="slow" p14:dur="2000" advTm="28879"/>
    </mc:Choice>
    <mc:Fallback xmlns="">
      <p:transition spd="slow" advTm="28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FEED2E02-B30B-4D6A-BDBD-423BFCB5A404}"/>
              </a:ext>
            </a:extLst>
          </p:cNvPr>
          <p:cNvSpPr>
            <a:spLocks noGrp="1"/>
          </p:cNvSpPr>
          <p:nvPr>
            <p:ph type="body" idx="1"/>
          </p:nvPr>
        </p:nvSpPr>
        <p:spPr>
          <a:xfrm>
            <a:off x="395288" y="404813"/>
            <a:ext cx="8353425" cy="6308725"/>
          </a:xfrm>
        </p:spPr>
        <p:txBody>
          <a:bodyPr/>
          <a:lstStyle/>
          <a:p>
            <a:pPr eaLnBrk="1" hangingPunct="1">
              <a:lnSpc>
                <a:spcPct val="80000"/>
              </a:lnSpc>
              <a:buFont typeface="Wingdings 3" panose="05040102010807070707" pitchFamily="18" charset="2"/>
              <a:buNone/>
            </a:pPr>
            <a:r>
              <a:rPr lang="en-GB" altLang="en-US" sz="2300" dirty="0">
                <a:solidFill>
                  <a:srgbClr val="0070C0"/>
                </a:solidFill>
                <a:latin typeface="Georgia" panose="02040502050405020303" pitchFamily="18" charset="0"/>
              </a:rPr>
              <a:t>	</a:t>
            </a:r>
            <a:r>
              <a:rPr lang="en-GB" altLang="en-US" sz="2300" b="1" dirty="0">
                <a:solidFill>
                  <a:srgbClr val="0070C0"/>
                </a:solidFill>
                <a:latin typeface="Arial" panose="020B0604020202020204" pitchFamily="34" charset="0"/>
                <a:cs typeface="Arial" panose="020B0604020202020204" pitchFamily="34" charset="0"/>
              </a:rPr>
              <a:t>Fat City (95% coverage)</a:t>
            </a:r>
          </a:p>
          <a:p>
            <a:pPr eaLnBrk="1" hangingPunct="1">
              <a:lnSpc>
                <a:spcPct val="80000"/>
              </a:lnSpc>
              <a:buFont typeface="Wingdings 3" panose="05040102010807070707" pitchFamily="18" charset="2"/>
              <a:buNone/>
            </a:pPr>
            <a:endParaRPr lang="en-GB" altLang="en-US" sz="3200" b="1" baseline="30000" dirty="0">
              <a:latin typeface="Arial" panose="020B0604020202020204" pitchFamily="34" charset="0"/>
              <a:cs typeface="Arial" panose="020B0604020202020204" pitchFamily="34" charset="0"/>
            </a:endParaRPr>
          </a:p>
          <a:p>
            <a:pPr eaLnBrk="1" hangingPunct="1">
              <a:lnSpc>
                <a:spcPct val="80000"/>
              </a:lnSpc>
              <a:buFont typeface="Wingdings 3" panose="05040102010807070707" pitchFamily="18" charset="2"/>
              <a:buNone/>
            </a:pPr>
            <a:r>
              <a:rPr lang="en-GB" altLang="en-US" sz="2300" dirty="0">
                <a:latin typeface="Arial" panose="020B0604020202020204" pitchFamily="34" charset="0"/>
                <a:cs typeface="Arial" panose="020B0604020202020204" pitchFamily="34" charset="0"/>
              </a:rPr>
              <a:t>	In December, to the delight of many __________ and the ______ of many doughnut lovers, the New York City Board of Health voted to ban artificial trans fats from restaurants, school cafeterias, pushcarts, and almost every other food-service establishment it oversees, which includes most everything except hospitals. Trans fats don’t occur naturally in the things people like but feel guilty eating, or at least not at high levels (there are small proportions in the fat in meat and dairy products). But artificial ones are plentiful in commercial foods, because they are easy to use, cheaper than natural fats, and keep practically forever. Trans fats are made by pumping _______ gas into liquid fats usually in the presence of _____ so that they will remain solid at room temperature, like butter and ___; and they have the same wonderful properties in pie crusts, cookies, and cakes. Crisco, still _____ for solid shortening made by partial ___________ (of cottonseed oil), soon became the “______” choice for pie crust and fried chicken, making pastry almost as flaky and skin almost as crisp as ___ does. </a:t>
            </a:r>
          </a:p>
        </p:txBody>
      </p:sp>
      <p:sp>
        <p:nvSpPr>
          <p:cNvPr id="2" name="Slide Number Placeholder 1"/>
          <p:cNvSpPr>
            <a:spLocks noGrp="1"/>
          </p:cNvSpPr>
          <p:nvPr>
            <p:ph type="sldNum" sz="quarter" idx="12"/>
          </p:nvPr>
        </p:nvSpPr>
        <p:spPr/>
        <p:txBody>
          <a:bodyPr/>
          <a:lstStyle/>
          <a:p>
            <a:pPr>
              <a:defRPr/>
            </a:pPr>
            <a:fld id="{8C52BDAC-34CE-4AFF-A3FD-84FEE4F8A572}" type="slidenum">
              <a:rPr lang="en-US" altLang="en-US" smtClean="0"/>
              <a:pPr>
                <a:defRPr/>
              </a:pPr>
              <a:t>36</a:t>
            </a:fld>
            <a:endParaRPr lang="en-US"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80494577"/>
      </p:ext>
    </p:extLst>
  </p:cSld>
  <p:clrMapOvr>
    <a:masterClrMapping/>
  </p:clrMapOvr>
  <mc:AlternateContent xmlns:mc="http://schemas.openxmlformats.org/markup-compatibility/2006" xmlns:p14="http://schemas.microsoft.com/office/powerpoint/2010/main">
    <mc:Choice Requires="p14">
      <p:transition spd="slow" p14:dur="2000" advTm="103176"/>
    </mc:Choice>
    <mc:Fallback xmlns="">
      <p:transition spd="slow" advTm="103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B82F3543-C675-4BB8-9C2E-BB8BAF5CB5D0}"/>
              </a:ext>
            </a:extLst>
          </p:cNvPr>
          <p:cNvSpPr>
            <a:spLocks noGrp="1"/>
          </p:cNvSpPr>
          <p:nvPr>
            <p:ph type="body" idx="1"/>
          </p:nvPr>
        </p:nvSpPr>
        <p:spPr>
          <a:xfrm>
            <a:off x="395288" y="404813"/>
            <a:ext cx="8280400" cy="6335712"/>
          </a:xfrm>
        </p:spPr>
        <p:txBody>
          <a:bodyPr/>
          <a:lstStyle/>
          <a:p>
            <a:pPr eaLnBrk="1" hangingPunct="1">
              <a:lnSpc>
                <a:spcPct val="80000"/>
              </a:lnSpc>
              <a:buFont typeface="Wingdings 3" panose="05040102010807070707" pitchFamily="18" charset="2"/>
              <a:buNone/>
            </a:pPr>
            <a:r>
              <a:rPr lang="en-GB" altLang="en-US" sz="2000" dirty="0">
                <a:solidFill>
                  <a:srgbClr val="0070C0"/>
                </a:solidFill>
                <a:latin typeface="Georgia" panose="02040502050405020303" pitchFamily="18" charset="0"/>
              </a:rPr>
              <a:t>	</a:t>
            </a:r>
            <a:r>
              <a:rPr lang="en-GB" altLang="en-US" sz="2300" b="1" dirty="0">
                <a:solidFill>
                  <a:srgbClr val="0070C0"/>
                </a:solidFill>
                <a:latin typeface="Arial" panose="020B0604020202020204" pitchFamily="34" charset="0"/>
                <a:cs typeface="Arial" panose="020B0604020202020204" pitchFamily="34" charset="0"/>
              </a:rPr>
              <a:t>Fat City (95% coverage)</a:t>
            </a:r>
          </a:p>
          <a:p>
            <a:pPr eaLnBrk="1" hangingPunct="1">
              <a:lnSpc>
                <a:spcPct val="80000"/>
              </a:lnSpc>
              <a:buFont typeface="Wingdings 3" panose="05040102010807070707" pitchFamily="18" charset="2"/>
              <a:buNone/>
            </a:pPr>
            <a:endParaRPr lang="en-GB" altLang="en-US" sz="2300" b="1" dirty="0">
              <a:latin typeface="Arial" panose="020B0604020202020204" pitchFamily="34" charset="0"/>
              <a:cs typeface="Arial" panose="020B0604020202020204" pitchFamily="34" charset="0"/>
            </a:endParaRPr>
          </a:p>
          <a:p>
            <a:pPr eaLnBrk="1" hangingPunct="1">
              <a:lnSpc>
                <a:spcPct val="80000"/>
              </a:lnSpc>
              <a:buFont typeface="Wingdings 3" panose="05040102010807070707" pitchFamily="18" charset="2"/>
              <a:buNone/>
            </a:pPr>
            <a:r>
              <a:rPr lang="en-GB" altLang="en-US" sz="2300" dirty="0">
                <a:latin typeface="Arial" panose="020B0604020202020204" pitchFamily="34" charset="0"/>
                <a:cs typeface="Arial" panose="020B0604020202020204" pitchFamily="34" charset="0"/>
              </a:rPr>
              <a:t>	In December, to the delight of many </a:t>
            </a:r>
            <a:r>
              <a:rPr lang="en-GB" altLang="en-US" sz="2300" u="sng" dirty="0">
                <a:solidFill>
                  <a:srgbClr val="FF0000"/>
                </a:solidFill>
                <a:latin typeface="Arial" panose="020B0604020202020204" pitchFamily="34" charset="0"/>
                <a:cs typeface="Arial" panose="020B0604020202020204" pitchFamily="34" charset="0"/>
              </a:rPr>
              <a:t>cardiologists</a:t>
            </a:r>
            <a:r>
              <a:rPr lang="en-GB" altLang="en-US" sz="2300" dirty="0">
                <a:latin typeface="Arial" panose="020B0604020202020204" pitchFamily="34" charset="0"/>
                <a:cs typeface="Arial" panose="020B0604020202020204" pitchFamily="34" charset="0"/>
              </a:rPr>
              <a:t> and the </a:t>
            </a:r>
            <a:r>
              <a:rPr lang="en-GB" altLang="en-US" sz="2300" u="sng" dirty="0">
                <a:solidFill>
                  <a:srgbClr val="FF0000"/>
                </a:solidFill>
                <a:latin typeface="Arial" panose="020B0604020202020204" pitchFamily="34" charset="0"/>
                <a:cs typeface="Arial" panose="020B0604020202020204" pitchFamily="34" charset="0"/>
              </a:rPr>
              <a:t>dismay</a:t>
            </a:r>
            <a:r>
              <a:rPr lang="en-GB" altLang="en-US" sz="2300" dirty="0">
                <a:latin typeface="Arial" panose="020B0604020202020204" pitchFamily="34" charset="0"/>
                <a:cs typeface="Arial" panose="020B0604020202020204" pitchFamily="34" charset="0"/>
              </a:rPr>
              <a:t> of many doughnut lovers, the New York City Board of Health voted to ban artificial trans fats from restaurants, school cafeterias, pushcarts, and almost every other food-service establishment it oversees, which includes most everything except hospitals. Trans fats don’t occur naturally in the things people like but feel guilty eating, or at least not at high levels (there are small proportions in the fat in meat and dairy products). But artificial ones are plentiful in commercial foods, because they are easy to use, cheaper than natural fats, and keep practically forever. Trans fats are made by pumping </a:t>
            </a:r>
            <a:r>
              <a:rPr lang="en-GB" altLang="en-US" sz="2300" u="sng" dirty="0">
                <a:solidFill>
                  <a:srgbClr val="FF0000"/>
                </a:solidFill>
                <a:latin typeface="Arial" panose="020B0604020202020204" pitchFamily="34" charset="0"/>
                <a:cs typeface="Arial" panose="020B0604020202020204" pitchFamily="34" charset="0"/>
              </a:rPr>
              <a:t>hydrogen</a:t>
            </a:r>
            <a:r>
              <a:rPr lang="en-GB" altLang="en-US" sz="2300" dirty="0">
                <a:latin typeface="Arial" panose="020B0604020202020204" pitchFamily="34" charset="0"/>
                <a:cs typeface="Arial" panose="020B0604020202020204" pitchFamily="34" charset="0"/>
              </a:rPr>
              <a:t> gas into liquid fats usually in the presence of </a:t>
            </a:r>
            <a:r>
              <a:rPr lang="en-GB" altLang="en-US" sz="2300" u="sng" dirty="0">
                <a:solidFill>
                  <a:srgbClr val="FF0000"/>
                </a:solidFill>
                <a:latin typeface="Arial" panose="020B0604020202020204" pitchFamily="34" charset="0"/>
                <a:cs typeface="Arial" panose="020B0604020202020204" pitchFamily="34" charset="0"/>
              </a:rPr>
              <a:t>nickel</a:t>
            </a:r>
            <a:r>
              <a:rPr lang="en-GB" altLang="en-US" sz="2300" dirty="0">
                <a:latin typeface="Arial" panose="020B0604020202020204" pitchFamily="34" charset="0"/>
                <a:cs typeface="Arial" panose="020B0604020202020204" pitchFamily="34" charset="0"/>
              </a:rPr>
              <a:t> so that they will remain solid at room temperature, like butter and </a:t>
            </a:r>
            <a:r>
              <a:rPr lang="en-GB" altLang="en-US" sz="2300" u="sng" dirty="0">
                <a:solidFill>
                  <a:srgbClr val="FF0000"/>
                </a:solidFill>
                <a:latin typeface="Arial" panose="020B0604020202020204" pitchFamily="34" charset="0"/>
                <a:cs typeface="Arial" panose="020B0604020202020204" pitchFamily="34" charset="0"/>
              </a:rPr>
              <a:t>lard</a:t>
            </a:r>
            <a:r>
              <a:rPr lang="en-GB" altLang="en-US" sz="2300" dirty="0">
                <a:latin typeface="Arial" panose="020B0604020202020204" pitchFamily="34" charset="0"/>
                <a:cs typeface="Arial" panose="020B0604020202020204" pitchFamily="34" charset="0"/>
              </a:rPr>
              <a:t>; and they have the same wonderful properties in pie crusts, cookies, and cakes. Crisco, still </a:t>
            </a:r>
            <a:r>
              <a:rPr lang="en-GB" altLang="en-US" sz="2300" u="sng" dirty="0">
                <a:solidFill>
                  <a:srgbClr val="FF0000"/>
                </a:solidFill>
                <a:latin typeface="Arial" panose="020B0604020202020204" pitchFamily="34" charset="0"/>
                <a:cs typeface="Arial" panose="020B0604020202020204" pitchFamily="34" charset="0"/>
              </a:rPr>
              <a:t>generic</a:t>
            </a:r>
            <a:r>
              <a:rPr lang="en-GB" altLang="en-US" sz="2300" dirty="0">
                <a:latin typeface="Arial" panose="020B0604020202020204" pitchFamily="34" charset="0"/>
                <a:cs typeface="Arial" panose="020B0604020202020204" pitchFamily="34" charset="0"/>
              </a:rPr>
              <a:t> for solid shortening made by partial </a:t>
            </a:r>
            <a:r>
              <a:rPr lang="en-GB" altLang="en-US" sz="2300" u="sng" dirty="0">
                <a:solidFill>
                  <a:srgbClr val="FF0000"/>
                </a:solidFill>
                <a:latin typeface="Arial" panose="020B0604020202020204" pitchFamily="34" charset="0"/>
                <a:cs typeface="Arial" panose="020B0604020202020204" pitchFamily="34" charset="0"/>
              </a:rPr>
              <a:t>hydrogenation</a:t>
            </a:r>
            <a:r>
              <a:rPr lang="en-GB" altLang="en-US" sz="2300" dirty="0">
                <a:latin typeface="Arial" panose="020B0604020202020204" pitchFamily="34" charset="0"/>
                <a:cs typeface="Arial" panose="020B0604020202020204" pitchFamily="34" charset="0"/>
              </a:rPr>
              <a:t> (of cottonseed oil), soon became the “</a:t>
            </a:r>
            <a:r>
              <a:rPr lang="en-GB" altLang="en-US" sz="2300" u="sng" dirty="0">
                <a:solidFill>
                  <a:srgbClr val="FF0000"/>
                </a:solidFill>
                <a:latin typeface="Arial" panose="020B0604020202020204" pitchFamily="34" charset="0"/>
                <a:cs typeface="Arial" panose="020B0604020202020204" pitchFamily="34" charset="0"/>
              </a:rPr>
              <a:t>sanitary</a:t>
            </a:r>
            <a:r>
              <a:rPr lang="en-GB" altLang="en-US" sz="2300" dirty="0">
                <a:latin typeface="Arial" panose="020B0604020202020204" pitchFamily="34" charset="0"/>
                <a:cs typeface="Arial" panose="020B0604020202020204" pitchFamily="34" charset="0"/>
              </a:rPr>
              <a:t>” choice for pie crust and fried chicken, making pastry almost as flaky and skin almost as crisp as </a:t>
            </a:r>
            <a:r>
              <a:rPr lang="en-GB" altLang="en-US" sz="2300" u="sng" dirty="0">
                <a:solidFill>
                  <a:srgbClr val="FF0000"/>
                </a:solidFill>
                <a:latin typeface="Arial" panose="020B0604020202020204" pitchFamily="34" charset="0"/>
                <a:cs typeface="Arial" panose="020B0604020202020204" pitchFamily="34" charset="0"/>
              </a:rPr>
              <a:t>lard</a:t>
            </a:r>
            <a:r>
              <a:rPr lang="en-GB" altLang="en-US" sz="2300" dirty="0">
                <a:latin typeface="Arial" panose="020B0604020202020204" pitchFamily="34" charset="0"/>
                <a:cs typeface="Arial" panose="020B0604020202020204" pitchFamily="34" charset="0"/>
              </a:rPr>
              <a:t> does.</a:t>
            </a:r>
          </a:p>
        </p:txBody>
      </p:sp>
      <p:sp>
        <p:nvSpPr>
          <p:cNvPr id="2" name="Slide Number Placeholder 1"/>
          <p:cNvSpPr>
            <a:spLocks noGrp="1"/>
          </p:cNvSpPr>
          <p:nvPr>
            <p:ph type="sldNum" sz="quarter" idx="12"/>
          </p:nvPr>
        </p:nvSpPr>
        <p:spPr/>
        <p:txBody>
          <a:bodyPr/>
          <a:lstStyle/>
          <a:p>
            <a:pPr>
              <a:defRPr/>
            </a:pPr>
            <a:fld id="{8C52BDAC-34CE-4AFF-A3FD-84FEE4F8A572}" type="slidenum">
              <a:rPr lang="en-US" altLang="en-US" smtClean="0"/>
              <a:pPr>
                <a:defRPr/>
              </a:pPr>
              <a:t>37</a:t>
            </a:fld>
            <a:endParaRPr lang="en-US"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01314627"/>
      </p:ext>
    </p:extLst>
  </p:cSld>
  <p:clrMapOvr>
    <a:masterClrMapping/>
  </p:clrMapOvr>
  <mc:AlternateContent xmlns:mc="http://schemas.openxmlformats.org/markup-compatibility/2006" xmlns:p14="http://schemas.microsoft.com/office/powerpoint/2010/main">
    <mc:Choice Requires="p14">
      <p:transition spd="slow" p14:dur="2000" advTm="44664"/>
    </mc:Choice>
    <mc:Fallback xmlns="">
      <p:transition spd="slow" advTm="44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152752E9-1AEB-44FB-A5DA-DAAFE14629CA}"/>
              </a:ext>
            </a:extLst>
          </p:cNvPr>
          <p:cNvSpPr>
            <a:spLocks noGrp="1"/>
          </p:cNvSpPr>
          <p:nvPr>
            <p:ph type="body" idx="1"/>
          </p:nvPr>
        </p:nvSpPr>
        <p:spPr>
          <a:xfrm>
            <a:off x="250825" y="188913"/>
            <a:ext cx="8382000" cy="6308725"/>
          </a:xfrm>
        </p:spPr>
        <p:txBody>
          <a:bodyPr/>
          <a:lstStyle/>
          <a:p>
            <a:pPr marL="609600" indent="-609600" eaLnBrk="1" hangingPunct="1">
              <a:lnSpc>
                <a:spcPct val="90000"/>
              </a:lnSpc>
              <a:buFont typeface="Wingdings 3" panose="05040102010807070707" pitchFamily="18" charset="2"/>
              <a:buNone/>
            </a:pPr>
            <a:endParaRPr lang="en-GB" altLang="en-US" sz="2000" dirty="0">
              <a:latin typeface="Georgia" panose="02040502050405020303" pitchFamily="18" charset="0"/>
              <a:cs typeface="Times New Roman" panose="02020603050405020304" pitchFamily="18" charset="0"/>
            </a:endParaRPr>
          </a:p>
          <a:p>
            <a:pPr marL="609600" indent="-609600" eaLnBrk="1" hangingPunct="1">
              <a:lnSpc>
                <a:spcPct val="90000"/>
              </a:lnSpc>
              <a:buFont typeface="Wingdings 3" panose="05040102010807070707" pitchFamily="18" charset="2"/>
              <a:buNone/>
            </a:pPr>
            <a:r>
              <a:rPr lang="en-GB" altLang="en-US" sz="2000" dirty="0">
                <a:solidFill>
                  <a:srgbClr val="0070C0"/>
                </a:solidFill>
                <a:latin typeface="Georgia" panose="02040502050405020303" pitchFamily="18" charset="0"/>
              </a:rPr>
              <a:t>	</a:t>
            </a:r>
            <a:r>
              <a:rPr lang="en-GB" altLang="en-US" sz="2300" b="1" dirty="0">
                <a:solidFill>
                  <a:srgbClr val="0070C0"/>
                </a:solidFill>
                <a:latin typeface="Arial" panose="020B0604020202020204" pitchFamily="34" charset="0"/>
                <a:cs typeface="Arial" panose="020B0604020202020204" pitchFamily="34" charset="0"/>
              </a:rPr>
              <a:t>The Truth About Beauty (98% coverage)</a:t>
            </a:r>
          </a:p>
          <a:p>
            <a:pPr marL="609600" indent="-609600" eaLnBrk="1" hangingPunct="1">
              <a:lnSpc>
                <a:spcPct val="90000"/>
              </a:lnSpc>
              <a:buFont typeface="Wingdings 3" panose="05040102010807070707" pitchFamily="18" charset="2"/>
              <a:buNone/>
            </a:pPr>
            <a:endParaRPr lang="en-GB" altLang="en-US" sz="2300" b="1" dirty="0">
              <a:latin typeface="Arial" panose="020B0604020202020204" pitchFamily="34" charset="0"/>
              <a:cs typeface="Arial" panose="020B0604020202020204" pitchFamily="34" charset="0"/>
            </a:endParaRPr>
          </a:p>
          <a:p>
            <a:pPr marL="609600" indent="-609600" eaLnBrk="1" hangingPunct="1">
              <a:lnSpc>
                <a:spcPct val="90000"/>
              </a:lnSpc>
              <a:buFont typeface="Wingdings 3" panose="05040102010807070707" pitchFamily="18" charset="2"/>
              <a:buNone/>
            </a:pPr>
            <a:r>
              <a:rPr lang="en-GB" altLang="en-US" sz="2300" dirty="0">
                <a:latin typeface="Arial" panose="020B0604020202020204" pitchFamily="34" charset="0"/>
                <a:cs typeface="Arial" panose="020B0604020202020204" pitchFamily="34" charset="0"/>
              </a:rPr>
              <a:t>	Cosmetics makers have always sold “hope in a jar” – creams and ______ that promise youth, beauty, sex appeal, and even love for the women who use them. Over the last few years, the marketers at Dove have added some new-and-improved __________. They’re now promising self-esteem and cultural transformation. Dove’s “Campaign for Real Beauty,” declares a press release, is “a global effort that is intended to serve as a starting point for societal change and act as a ______ for widening the definition and discussion of beauty.” Along with its thigh-firming creams, self-tanners, and hair conditioners, Dove is peddling the crowd-pleasing notions that beauty is a media creation, that recognizing plural forms of beauty is the same as declaring every woman beautiful, and that self-esteem means ignoring imperfections. </a:t>
            </a:r>
          </a:p>
        </p:txBody>
      </p:sp>
      <p:sp>
        <p:nvSpPr>
          <p:cNvPr id="2" name="Slide Number Placeholder 1"/>
          <p:cNvSpPr>
            <a:spLocks noGrp="1"/>
          </p:cNvSpPr>
          <p:nvPr>
            <p:ph type="sldNum" sz="quarter" idx="12"/>
          </p:nvPr>
        </p:nvSpPr>
        <p:spPr/>
        <p:txBody>
          <a:bodyPr/>
          <a:lstStyle/>
          <a:p>
            <a:pPr>
              <a:defRPr/>
            </a:pPr>
            <a:fld id="{8C52BDAC-34CE-4AFF-A3FD-84FEE4F8A572}" type="slidenum">
              <a:rPr lang="en-US" altLang="en-US" smtClean="0"/>
              <a:pPr>
                <a:defRPr/>
              </a:pPr>
              <a:t>38</a:t>
            </a:fld>
            <a:endParaRPr lang="en-US"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43205462"/>
      </p:ext>
    </p:extLst>
  </p:cSld>
  <p:clrMapOvr>
    <a:masterClrMapping/>
  </p:clrMapOvr>
  <mc:AlternateContent xmlns:mc="http://schemas.openxmlformats.org/markup-compatibility/2006" xmlns:p14="http://schemas.microsoft.com/office/powerpoint/2010/main">
    <mc:Choice Requires="p14">
      <p:transition spd="slow" p14:dur="2000" advTm="36032"/>
    </mc:Choice>
    <mc:Fallback xmlns="">
      <p:transition spd="slow" advTm="36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5E8A8587-F24E-4635-91C6-E24195AB7EFB}"/>
              </a:ext>
            </a:extLst>
          </p:cNvPr>
          <p:cNvSpPr>
            <a:spLocks noGrp="1"/>
          </p:cNvSpPr>
          <p:nvPr>
            <p:ph type="body" idx="1"/>
          </p:nvPr>
        </p:nvSpPr>
        <p:spPr>
          <a:xfrm>
            <a:off x="250825" y="188913"/>
            <a:ext cx="8382000" cy="6453187"/>
          </a:xfrm>
        </p:spPr>
        <p:txBody>
          <a:bodyPr/>
          <a:lstStyle/>
          <a:p>
            <a:pPr marL="609600" indent="-609600" eaLnBrk="1" hangingPunct="1">
              <a:lnSpc>
                <a:spcPct val="90000"/>
              </a:lnSpc>
              <a:buFont typeface="Wingdings 3" panose="05040102010807070707" pitchFamily="18" charset="2"/>
              <a:buNone/>
            </a:pPr>
            <a:r>
              <a:rPr lang="en-GB" altLang="en-US" sz="2000" dirty="0">
                <a:latin typeface="Georgia" panose="02040502050405020303" pitchFamily="18" charset="0"/>
              </a:rPr>
              <a:t>	</a:t>
            </a:r>
          </a:p>
          <a:p>
            <a:pPr marL="609600" indent="-609600" eaLnBrk="1" hangingPunct="1">
              <a:lnSpc>
                <a:spcPct val="90000"/>
              </a:lnSpc>
              <a:buFont typeface="Wingdings 3" panose="05040102010807070707" pitchFamily="18" charset="2"/>
              <a:buNone/>
            </a:pPr>
            <a:r>
              <a:rPr lang="en-GB" altLang="en-US" sz="2300" b="1" dirty="0">
                <a:solidFill>
                  <a:srgbClr val="0070C0"/>
                </a:solidFill>
                <a:latin typeface="Georgia" panose="02040502050405020303" pitchFamily="18" charset="0"/>
              </a:rPr>
              <a:t>	</a:t>
            </a:r>
            <a:r>
              <a:rPr lang="en-GB" altLang="en-US" sz="2300" b="1" dirty="0">
                <a:solidFill>
                  <a:srgbClr val="0070C0"/>
                </a:solidFill>
                <a:latin typeface="Arial" panose="020B0604020202020204" pitchFamily="34" charset="0"/>
                <a:cs typeface="Arial" panose="020B0604020202020204" pitchFamily="34" charset="0"/>
              </a:rPr>
              <a:t>The Truth About Beauty (98% coverage)</a:t>
            </a:r>
          </a:p>
          <a:p>
            <a:pPr marL="609600" indent="-609600" eaLnBrk="1" hangingPunct="1">
              <a:lnSpc>
                <a:spcPct val="90000"/>
              </a:lnSpc>
              <a:buFont typeface="Wingdings 3" panose="05040102010807070707" pitchFamily="18" charset="2"/>
              <a:buNone/>
            </a:pPr>
            <a:r>
              <a:rPr lang="en-GB" altLang="en-US" sz="2300" dirty="0">
                <a:latin typeface="Arial" panose="020B0604020202020204" pitchFamily="34" charset="0"/>
                <a:cs typeface="Arial" panose="020B0604020202020204" pitchFamily="34" charset="0"/>
              </a:rPr>
              <a:t>	</a:t>
            </a:r>
          </a:p>
          <a:p>
            <a:pPr marL="609600" indent="-609600" eaLnBrk="1" hangingPunct="1">
              <a:lnSpc>
                <a:spcPct val="90000"/>
              </a:lnSpc>
              <a:buFont typeface="Wingdings 3" panose="05040102010807070707" pitchFamily="18" charset="2"/>
              <a:buNone/>
            </a:pPr>
            <a:r>
              <a:rPr lang="en-GB" altLang="en-US" sz="2300" dirty="0">
                <a:latin typeface="Arial" panose="020B0604020202020204" pitchFamily="34" charset="0"/>
                <a:cs typeface="Arial" panose="020B0604020202020204" pitchFamily="34" charset="0"/>
              </a:rPr>
              <a:t>	Cosmetics makers have always sold “hope in a jar” – creams and </a:t>
            </a:r>
            <a:r>
              <a:rPr lang="en-GB" altLang="en-US" sz="2300" u="sng" dirty="0">
                <a:solidFill>
                  <a:srgbClr val="FF0000"/>
                </a:solidFill>
                <a:latin typeface="Arial" panose="020B0604020202020204" pitchFamily="34" charset="0"/>
                <a:cs typeface="Arial" panose="020B0604020202020204" pitchFamily="34" charset="0"/>
              </a:rPr>
              <a:t>potions</a:t>
            </a:r>
            <a:r>
              <a:rPr lang="en-GB" altLang="en-US" sz="2300" dirty="0">
                <a:latin typeface="Arial" panose="020B0604020202020204" pitchFamily="34" charset="0"/>
                <a:cs typeface="Arial" panose="020B0604020202020204" pitchFamily="34" charset="0"/>
              </a:rPr>
              <a:t> that promise youth, beauty, sex appeal, and even love for the women who use them. Over the last few years, the marketers at Dove have added some new-and-improved </a:t>
            </a:r>
            <a:r>
              <a:rPr lang="en-GB" altLang="en-US" sz="2300" u="sng" dirty="0">
                <a:solidFill>
                  <a:srgbClr val="FF0000"/>
                </a:solidFill>
                <a:latin typeface="Arial" panose="020B0604020202020204" pitchFamily="34" charset="0"/>
                <a:cs typeface="Arial" panose="020B0604020202020204" pitchFamily="34" charset="0"/>
              </a:rPr>
              <a:t>enticements</a:t>
            </a:r>
            <a:r>
              <a:rPr lang="en-GB" altLang="en-US" sz="2300" dirty="0">
                <a:latin typeface="Arial" panose="020B0604020202020204" pitchFamily="34" charset="0"/>
                <a:cs typeface="Arial" panose="020B0604020202020204" pitchFamily="34" charset="0"/>
              </a:rPr>
              <a:t>. They’re now promising self-esteem and cultural transformation. Dove’s “Campaign for Real Beauty,” declares a press release, is “a global effort that is intended to serve as a starting point for societal change and act as a </a:t>
            </a:r>
            <a:r>
              <a:rPr lang="en-GB" altLang="en-US" sz="2300" u="sng" dirty="0">
                <a:solidFill>
                  <a:srgbClr val="FF0000"/>
                </a:solidFill>
                <a:latin typeface="Arial" panose="020B0604020202020204" pitchFamily="34" charset="0"/>
                <a:cs typeface="Arial" panose="020B0604020202020204" pitchFamily="34" charset="0"/>
              </a:rPr>
              <a:t>catalyst</a:t>
            </a:r>
            <a:r>
              <a:rPr lang="en-GB" altLang="en-US" sz="2300" dirty="0">
                <a:latin typeface="Arial" panose="020B0604020202020204" pitchFamily="34" charset="0"/>
                <a:cs typeface="Arial" panose="020B0604020202020204" pitchFamily="34" charset="0"/>
              </a:rPr>
              <a:t> for widening the definition and discussion of beauty.” Along with its thigh-firming creams, self-tanners, and hair conditioners, Dove is peddling the crowd-pleasing notions that beauty is a media creation, that recognizing plural forms of beauty is the same as declaring every woman beautiful, and that self-esteem means ignoring imperfections. </a:t>
            </a:r>
          </a:p>
          <a:p>
            <a:pPr marL="609600" indent="-609600" eaLnBrk="1" hangingPunct="1">
              <a:lnSpc>
                <a:spcPct val="90000"/>
              </a:lnSpc>
              <a:buFont typeface="Wingdings 3" panose="05040102010807070707" pitchFamily="18" charset="2"/>
              <a:buNone/>
            </a:pPr>
            <a:endParaRPr lang="en-GB" altLang="en-US" sz="2400" dirty="0">
              <a:latin typeface="Georgia" panose="02040502050405020303" pitchFamily="18"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pPr>
              <a:defRPr/>
            </a:pPr>
            <a:fld id="{8C52BDAC-34CE-4AFF-A3FD-84FEE4F8A572}" type="slidenum">
              <a:rPr lang="en-US" altLang="en-US" smtClean="0"/>
              <a:pPr>
                <a:defRPr/>
              </a:pPr>
              <a:t>39</a:t>
            </a:fld>
            <a:endParaRPr lang="en-US"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65805986"/>
      </p:ext>
    </p:extLst>
  </p:cSld>
  <p:clrMapOvr>
    <a:masterClrMapping/>
  </p:clrMapOvr>
  <mc:AlternateContent xmlns:mc="http://schemas.openxmlformats.org/markup-compatibility/2006" xmlns:p14="http://schemas.microsoft.com/office/powerpoint/2010/main">
    <mc:Choice Requires="p14">
      <p:transition spd="slow" p14:dur="2000" advTm="37488"/>
    </mc:Choice>
    <mc:Fallback xmlns="">
      <p:transition spd="slow" advTm="374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p:cNvSpPr>
            <a:spLocks noGrp="1" noChangeArrowheads="1"/>
          </p:cNvSpPr>
          <p:nvPr>
            <p:ph type="title"/>
          </p:nvPr>
        </p:nvSpPr>
        <p:spPr>
          <a:xfrm>
            <a:off x="152400" y="274638"/>
            <a:ext cx="8839200" cy="1143000"/>
          </a:xfrm>
        </p:spPr>
        <p:txBody>
          <a:bodyPr/>
          <a:lstStyle/>
          <a:p>
            <a:pPr eaLnBrk="1" hangingPunct="1"/>
            <a:r>
              <a:rPr lang="en-GB" altLang="en-US" b="1" dirty="0">
                <a:solidFill>
                  <a:srgbClr val="0070C0"/>
                </a:solidFill>
              </a:rPr>
              <a:t>English Speakers</a:t>
            </a:r>
            <a:endParaRPr lang="en-US" altLang="en-US" b="1" dirty="0">
              <a:solidFill>
                <a:srgbClr val="0070C0"/>
              </a:solidFill>
            </a:endParaRPr>
          </a:p>
        </p:txBody>
      </p:sp>
      <p:sp>
        <p:nvSpPr>
          <p:cNvPr id="35844" name="Rectangle 3"/>
          <p:cNvSpPr>
            <a:spLocks noGrp="1" noChangeArrowheads="1"/>
          </p:cNvSpPr>
          <p:nvPr>
            <p:ph type="body" idx="1"/>
          </p:nvPr>
        </p:nvSpPr>
        <p:spPr>
          <a:xfrm>
            <a:off x="228600" y="1600200"/>
            <a:ext cx="8763000" cy="5029200"/>
          </a:xfrm>
        </p:spPr>
        <p:txBody>
          <a:bodyPr/>
          <a:lstStyle/>
          <a:p>
            <a:pPr marL="609600" indent="-609600" eaLnBrk="1" hangingPunct="1">
              <a:buFontTx/>
              <a:buNone/>
              <a:tabLst>
                <a:tab pos="574675" algn="l"/>
              </a:tabLst>
            </a:pPr>
            <a:r>
              <a:rPr lang="en-GB" altLang="en-US" dirty="0"/>
              <a:t>	</a:t>
            </a:r>
          </a:p>
          <a:p>
            <a:pPr marL="609600" indent="-609600" eaLnBrk="1" hangingPunct="1">
              <a:tabLst>
                <a:tab pos="574675" algn="l"/>
              </a:tabLst>
            </a:pPr>
            <a:r>
              <a:rPr lang="en-GB" altLang="en-US" dirty="0"/>
              <a:t>1500		           4 million speakers</a:t>
            </a:r>
          </a:p>
          <a:p>
            <a:pPr marL="609600" indent="-609600" eaLnBrk="1" hangingPunct="1">
              <a:spcBef>
                <a:spcPts val="1200"/>
              </a:spcBef>
              <a:tabLst>
                <a:tab pos="574675" algn="l"/>
              </a:tabLst>
            </a:pPr>
            <a:r>
              <a:rPr lang="en-GB" altLang="en-US" dirty="0"/>
              <a:t>1600		           6 million speakers</a:t>
            </a:r>
          </a:p>
          <a:p>
            <a:pPr marL="609600" indent="-609600" eaLnBrk="1" hangingPunct="1">
              <a:spcBef>
                <a:spcPts val="1200"/>
              </a:spcBef>
              <a:tabLst>
                <a:tab pos="574675" algn="l"/>
              </a:tabLst>
            </a:pPr>
            <a:r>
              <a:rPr lang="en-GB" altLang="en-US" dirty="0"/>
              <a:t>1700		        8.5 million speakers</a:t>
            </a:r>
          </a:p>
          <a:p>
            <a:pPr marL="609600" indent="-609600" eaLnBrk="1" hangingPunct="1">
              <a:spcBef>
                <a:spcPts val="1200"/>
              </a:spcBef>
              <a:tabLst>
                <a:tab pos="574675" algn="l"/>
              </a:tabLst>
            </a:pPr>
            <a:r>
              <a:rPr lang="en-GB" altLang="en-US" dirty="0"/>
              <a:t>1800		    20-40 million speakers</a:t>
            </a:r>
          </a:p>
          <a:p>
            <a:pPr marL="609600" indent="-609600" eaLnBrk="1" hangingPunct="1">
              <a:spcBef>
                <a:spcPts val="1200"/>
              </a:spcBef>
              <a:tabLst>
                <a:tab pos="574675" algn="l"/>
              </a:tabLst>
            </a:pPr>
            <a:r>
              <a:rPr lang="en-GB" altLang="en-US" dirty="0"/>
              <a:t>1900		116-123 million speakers</a:t>
            </a:r>
          </a:p>
          <a:p>
            <a:pPr marL="609600" indent="-609600" eaLnBrk="1" hangingPunct="1">
              <a:spcBef>
                <a:spcPts val="1200"/>
              </a:spcBef>
              <a:tabLst>
                <a:tab pos="574675" algn="l"/>
              </a:tabLst>
            </a:pPr>
            <a:r>
              <a:rPr lang="en-GB" altLang="en-US" dirty="0"/>
              <a:t>2018		     </a:t>
            </a:r>
            <a:r>
              <a:rPr lang="en-GB" altLang="en-US" dirty="0">
                <a:solidFill>
                  <a:srgbClr val="FF0000"/>
                </a:solidFill>
                <a:cs typeface="Arial" charset="0"/>
              </a:rPr>
              <a:t>~ </a:t>
            </a:r>
            <a:r>
              <a:rPr lang="en-GB" altLang="en-US" dirty="0">
                <a:solidFill>
                  <a:srgbClr val="FF0000"/>
                </a:solidFill>
              </a:rPr>
              <a:t>335 million speakers</a:t>
            </a:r>
            <a:endParaRPr lang="en-US" altLang="en-US" dirty="0">
              <a:solidFill>
                <a:srgbClr val="FF0000"/>
              </a:solidFill>
            </a:endParaRPr>
          </a:p>
        </p:txBody>
      </p:sp>
      <p:sp>
        <p:nvSpPr>
          <p:cNvPr id="35845" name="Line 4"/>
          <p:cNvSpPr>
            <a:spLocks noChangeShapeType="1"/>
          </p:cNvSpPr>
          <p:nvPr/>
        </p:nvSpPr>
        <p:spPr bwMode="auto">
          <a:xfrm>
            <a:off x="228600" y="1524000"/>
            <a:ext cx="87630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35846" name="Picture 5" descr="ANd9GcRkU_440Ab5g_Lw6yXj5aN_fegvjadj7tM6wmFXff79OUc9lttdf8adWGHx">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88238" y="0"/>
            <a:ext cx="1655762"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8C52BDAC-34CE-4AFF-A3FD-84FEE4F8A572}" type="slidenum">
              <a:rPr lang="en-US" altLang="en-US" smtClean="0"/>
              <a:pPr>
                <a:defRPr/>
              </a:pPr>
              <a:t>4</a:t>
            </a:fld>
            <a:endParaRPr lang="en-US"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24659604"/>
      </p:ext>
    </p:extLst>
  </p:cSld>
  <p:clrMapOvr>
    <a:masterClrMapping/>
  </p:clrMapOvr>
  <mc:AlternateContent xmlns:mc="http://schemas.openxmlformats.org/markup-compatibility/2006" xmlns:p14="http://schemas.microsoft.com/office/powerpoint/2010/main">
    <mc:Choice Requires="p14">
      <p:transition spd="slow" p14:dur="2000" advTm="16368"/>
    </mc:Choice>
    <mc:Fallback xmlns="">
      <p:transition spd="slow" advTm="16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5EB0CA3D-E718-47F0-BFE6-F7510EA6BDBC}"/>
              </a:ext>
            </a:extLst>
          </p:cNvPr>
          <p:cNvSpPr>
            <a:spLocks noGrp="1"/>
          </p:cNvSpPr>
          <p:nvPr>
            <p:ph type="title"/>
          </p:nvPr>
        </p:nvSpPr>
        <p:spPr/>
        <p:txBody>
          <a:bodyPr/>
          <a:lstStyle/>
          <a:p>
            <a:r>
              <a:rPr lang="en-US" altLang="en-US" dirty="0">
                <a:solidFill>
                  <a:srgbClr val="0070C0"/>
                </a:solidFill>
              </a:rPr>
              <a:t>  Vocabulary Coverage vs.</a:t>
            </a:r>
            <a:br>
              <a:rPr lang="en-US" altLang="en-US" dirty="0">
                <a:solidFill>
                  <a:srgbClr val="0070C0"/>
                </a:solidFill>
              </a:rPr>
            </a:br>
            <a:r>
              <a:rPr lang="en-US" altLang="en-US" dirty="0">
                <a:solidFill>
                  <a:srgbClr val="0070C0"/>
                </a:solidFill>
              </a:rPr>
              <a:t>  Reading Comprehension</a:t>
            </a:r>
            <a:endParaRPr lang="en-GB" altLang="en-US" dirty="0">
              <a:solidFill>
                <a:srgbClr val="0070C0"/>
              </a:solidFill>
            </a:endParaRPr>
          </a:p>
        </p:txBody>
      </p:sp>
      <p:sp>
        <p:nvSpPr>
          <p:cNvPr id="38915" name="Rectangle 3">
            <a:extLst>
              <a:ext uri="{FF2B5EF4-FFF2-40B4-BE49-F238E27FC236}">
                <a16:creationId xmlns:a16="http://schemas.microsoft.com/office/drawing/2014/main" id="{4D4ABDDA-B5AA-422B-BC40-549AACE13A8F}"/>
              </a:ext>
            </a:extLst>
          </p:cNvPr>
          <p:cNvSpPr>
            <a:spLocks noGrp="1"/>
          </p:cNvSpPr>
          <p:nvPr>
            <p:ph type="body" idx="1"/>
          </p:nvPr>
        </p:nvSpPr>
        <p:spPr/>
        <p:txBody>
          <a:bodyPr/>
          <a:lstStyle/>
          <a:p>
            <a:endParaRPr lang="en-US" altLang="en-US"/>
          </a:p>
          <a:p>
            <a:endParaRPr lang="en-US" altLang="en-US"/>
          </a:p>
          <a:p>
            <a:endParaRPr lang="en-US" altLang="en-US"/>
          </a:p>
        </p:txBody>
      </p:sp>
      <p:sp>
        <p:nvSpPr>
          <p:cNvPr id="38916" name="Rectangle 4">
            <a:extLst>
              <a:ext uri="{FF2B5EF4-FFF2-40B4-BE49-F238E27FC236}">
                <a16:creationId xmlns:a16="http://schemas.microsoft.com/office/drawing/2014/main" id="{258F78F7-70FA-4889-BC30-2450186AE411}"/>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2000">
              <a:latin typeface="Arial" panose="020B0604020202020204" pitchFamily="34" charset="0"/>
            </a:endParaRPr>
          </a:p>
        </p:txBody>
      </p:sp>
      <p:sp>
        <p:nvSpPr>
          <p:cNvPr id="38917" name="Rectangle 5">
            <a:extLst>
              <a:ext uri="{FF2B5EF4-FFF2-40B4-BE49-F238E27FC236}">
                <a16:creationId xmlns:a16="http://schemas.microsoft.com/office/drawing/2014/main" id="{FF03FBD0-C12E-41F8-A036-00BEEE8F3F81}"/>
              </a:ext>
            </a:extLst>
          </p:cNvPr>
          <p:cNvSpPr>
            <a:spLocks noChangeArrowheads="1"/>
          </p:cNvSpPr>
          <p:nvPr/>
        </p:nvSpPr>
        <p:spPr bwMode="auto">
          <a:xfrm>
            <a:off x="0" y="22288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2000">
              <a:latin typeface="Arial" panose="020B0604020202020204" pitchFamily="34" charset="0"/>
            </a:endParaRPr>
          </a:p>
        </p:txBody>
      </p:sp>
      <p:graphicFrame>
        <p:nvGraphicFramePr>
          <p:cNvPr id="38918" name="Object 6">
            <a:extLst>
              <a:ext uri="{FF2B5EF4-FFF2-40B4-BE49-F238E27FC236}">
                <a16:creationId xmlns:a16="http://schemas.microsoft.com/office/drawing/2014/main" id="{6A8B9A5D-94F1-4E50-AB2D-3F5C71752DDA}"/>
              </a:ext>
            </a:extLst>
          </p:cNvPr>
          <p:cNvGraphicFramePr>
            <a:graphicFrameLocks noChangeAspect="1"/>
          </p:cNvGraphicFramePr>
          <p:nvPr/>
        </p:nvGraphicFramePr>
        <p:xfrm>
          <a:off x="755650" y="1709738"/>
          <a:ext cx="7632700" cy="5008562"/>
        </p:xfrm>
        <a:graphic>
          <a:graphicData uri="http://schemas.openxmlformats.org/presentationml/2006/ole">
            <mc:AlternateContent xmlns:mc="http://schemas.openxmlformats.org/markup-compatibility/2006">
              <mc:Choice xmlns:v="urn:schemas-microsoft-com:vml" Requires="v">
                <p:oleObj spid="_x0000_s1043" name="Chart" r:id="rId6" imgW="3667125" imgH="2409825" progId="Excel.Chart.8">
                  <p:embed/>
                </p:oleObj>
              </mc:Choice>
              <mc:Fallback>
                <p:oleObj name="Chart" r:id="rId6" imgW="3667125" imgH="2409825" progId="Excel.Chart.8">
                  <p:embed/>
                  <p:pic>
                    <p:nvPicPr>
                      <p:cNvPr id="38918" name="Object 6">
                        <a:extLst>
                          <a:ext uri="{FF2B5EF4-FFF2-40B4-BE49-F238E27FC236}">
                            <a16:creationId xmlns:a16="http://schemas.microsoft.com/office/drawing/2014/main" id="{6A8B9A5D-94F1-4E50-AB2D-3F5C71752DD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650" y="1709738"/>
                        <a:ext cx="7632700" cy="500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Slide Number Placeholder 1"/>
          <p:cNvSpPr>
            <a:spLocks noGrp="1"/>
          </p:cNvSpPr>
          <p:nvPr>
            <p:ph type="sldNum" sz="quarter" idx="12"/>
          </p:nvPr>
        </p:nvSpPr>
        <p:spPr/>
        <p:txBody>
          <a:bodyPr/>
          <a:lstStyle/>
          <a:p>
            <a:pPr>
              <a:defRPr/>
            </a:pPr>
            <a:fld id="{8C52BDAC-34CE-4AFF-A3FD-84FEE4F8A572}" type="slidenum">
              <a:rPr lang="en-US" altLang="en-US" smtClean="0"/>
              <a:pPr>
                <a:defRPr/>
              </a:pPr>
              <a:t>40</a:t>
            </a:fld>
            <a:endParaRPr lang="en-US" altLang="en-US"/>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98927436"/>
      </p:ext>
    </p:extLst>
  </p:cSld>
  <p:clrMapOvr>
    <a:masterClrMapping/>
  </p:clrMapOvr>
  <mc:AlternateContent xmlns:mc="http://schemas.openxmlformats.org/markup-compatibility/2006" xmlns:p14="http://schemas.microsoft.com/office/powerpoint/2010/main">
    <mc:Choice Requires="p14">
      <p:transition spd="slow" p14:dur="2000" advTm="24055"/>
    </mc:Choice>
    <mc:Fallback xmlns="">
      <p:transition spd="slow" advTm="24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0C8216EB-F5A1-4FBD-9352-4207764A2DE7}"/>
              </a:ext>
            </a:extLst>
          </p:cNvPr>
          <p:cNvSpPr>
            <a:spLocks noGrp="1"/>
          </p:cNvSpPr>
          <p:nvPr>
            <p:ph type="title"/>
          </p:nvPr>
        </p:nvSpPr>
        <p:spPr/>
        <p:txBody>
          <a:bodyPr/>
          <a:lstStyle/>
          <a:p>
            <a:r>
              <a:rPr lang="en-US" altLang="en-US" dirty="0">
                <a:solidFill>
                  <a:srgbClr val="0070C0"/>
                </a:solidFill>
              </a:rPr>
              <a:t> Vocabulary Coverage vs.</a:t>
            </a:r>
            <a:br>
              <a:rPr lang="en-US" altLang="en-US" dirty="0">
                <a:solidFill>
                  <a:srgbClr val="0070C0"/>
                </a:solidFill>
              </a:rPr>
            </a:br>
            <a:r>
              <a:rPr lang="en-US" altLang="en-US" dirty="0">
                <a:solidFill>
                  <a:srgbClr val="0070C0"/>
                </a:solidFill>
              </a:rPr>
              <a:t>  Reading Comprehension</a:t>
            </a:r>
            <a:endParaRPr lang="en-GB" altLang="en-US" dirty="0">
              <a:solidFill>
                <a:srgbClr val="0070C0"/>
              </a:solidFill>
            </a:endParaRPr>
          </a:p>
        </p:txBody>
      </p:sp>
      <p:sp>
        <p:nvSpPr>
          <p:cNvPr id="40963" name="Rectangle 3">
            <a:extLst>
              <a:ext uri="{FF2B5EF4-FFF2-40B4-BE49-F238E27FC236}">
                <a16:creationId xmlns:a16="http://schemas.microsoft.com/office/drawing/2014/main" id="{003ADF5B-FCDE-48BC-AC3F-C11EE2F99D92}"/>
              </a:ext>
            </a:extLst>
          </p:cNvPr>
          <p:cNvSpPr>
            <a:spLocks noGrp="1"/>
          </p:cNvSpPr>
          <p:nvPr>
            <p:ph type="body" idx="1"/>
          </p:nvPr>
        </p:nvSpPr>
        <p:spPr/>
        <p:txBody>
          <a:bodyPr/>
          <a:lstStyle/>
          <a:p>
            <a:endParaRPr lang="en-US" altLang="en-US"/>
          </a:p>
          <a:p>
            <a:endParaRPr lang="en-US" altLang="en-US"/>
          </a:p>
          <a:p>
            <a:endParaRPr lang="en-US" altLang="en-US"/>
          </a:p>
        </p:txBody>
      </p:sp>
      <p:sp>
        <p:nvSpPr>
          <p:cNvPr id="40964" name="Rectangle 4">
            <a:extLst>
              <a:ext uri="{FF2B5EF4-FFF2-40B4-BE49-F238E27FC236}">
                <a16:creationId xmlns:a16="http://schemas.microsoft.com/office/drawing/2014/main" id="{104E2A89-CC85-4F05-8655-2E5D15DB928F}"/>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2000">
              <a:latin typeface="Arial" panose="020B0604020202020204" pitchFamily="34" charset="0"/>
            </a:endParaRPr>
          </a:p>
        </p:txBody>
      </p:sp>
      <p:sp>
        <p:nvSpPr>
          <p:cNvPr id="40965" name="Rectangle 5">
            <a:extLst>
              <a:ext uri="{FF2B5EF4-FFF2-40B4-BE49-F238E27FC236}">
                <a16:creationId xmlns:a16="http://schemas.microsoft.com/office/drawing/2014/main" id="{8E1FDDBB-2D21-4102-902D-9284E779465A}"/>
              </a:ext>
            </a:extLst>
          </p:cNvPr>
          <p:cNvSpPr>
            <a:spLocks noChangeArrowheads="1"/>
          </p:cNvSpPr>
          <p:nvPr/>
        </p:nvSpPr>
        <p:spPr bwMode="auto">
          <a:xfrm>
            <a:off x="0" y="22288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2000">
              <a:latin typeface="Arial" panose="020B0604020202020204" pitchFamily="34" charset="0"/>
            </a:endParaRPr>
          </a:p>
        </p:txBody>
      </p:sp>
      <p:sp>
        <p:nvSpPr>
          <p:cNvPr id="40966" name="Rectangle 6">
            <a:extLst>
              <a:ext uri="{FF2B5EF4-FFF2-40B4-BE49-F238E27FC236}">
                <a16:creationId xmlns:a16="http://schemas.microsoft.com/office/drawing/2014/main" id="{9827E030-56D8-4241-BEBA-2763A48D906A}"/>
              </a:ext>
            </a:extLst>
          </p:cNvPr>
          <p:cNvSpPr>
            <a:spLocks noChangeArrowheads="1"/>
          </p:cNvSpPr>
          <p:nvPr/>
        </p:nvSpPr>
        <p:spPr bwMode="auto">
          <a:xfrm>
            <a:off x="0" y="22002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2000">
              <a:latin typeface="Arial" panose="020B0604020202020204" pitchFamily="34" charset="0"/>
            </a:endParaRPr>
          </a:p>
        </p:txBody>
      </p:sp>
      <p:graphicFrame>
        <p:nvGraphicFramePr>
          <p:cNvPr id="40967" name="Object 7">
            <a:extLst>
              <a:ext uri="{FF2B5EF4-FFF2-40B4-BE49-F238E27FC236}">
                <a16:creationId xmlns:a16="http://schemas.microsoft.com/office/drawing/2014/main" id="{352B2E87-BF52-4E93-8DE2-9E45CD0A328C}"/>
              </a:ext>
            </a:extLst>
          </p:cNvPr>
          <p:cNvGraphicFramePr>
            <a:graphicFrameLocks noChangeAspect="1"/>
          </p:cNvGraphicFramePr>
          <p:nvPr/>
        </p:nvGraphicFramePr>
        <p:xfrm>
          <a:off x="863600" y="1704975"/>
          <a:ext cx="7416800" cy="4983163"/>
        </p:xfrm>
        <a:graphic>
          <a:graphicData uri="http://schemas.openxmlformats.org/presentationml/2006/ole">
            <mc:AlternateContent xmlns:mc="http://schemas.openxmlformats.org/markup-compatibility/2006">
              <mc:Choice xmlns:v="urn:schemas-microsoft-com:vml" Requires="v">
                <p:oleObj spid="_x0000_s2067" name="Chart" r:id="rId6" imgW="3667125" imgH="2466975" progId="Excel.Chart.8">
                  <p:embed/>
                </p:oleObj>
              </mc:Choice>
              <mc:Fallback>
                <p:oleObj name="Chart" r:id="rId6" imgW="3667125" imgH="2466975" progId="Excel.Chart.8">
                  <p:embed/>
                  <p:pic>
                    <p:nvPicPr>
                      <p:cNvPr id="40967" name="Object 7">
                        <a:extLst>
                          <a:ext uri="{FF2B5EF4-FFF2-40B4-BE49-F238E27FC236}">
                            <a16:creationId xmlns:a16="http://schemas.microsoft.com/office/drawing/2014/main" id="{352B2E87-BF52-4E93-8DE2-9E45CD0A32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3600" y="1704975"/>
                        <a:ext cx="74168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Slide Number Placeholder 1"/>
          <p:cNvSpPr>
            <a:spLocks noGrp="1"/>
          </p:cNvSpPr>
          <p:nvPr>
            <p:ph type="sldNum" sz="quarter" idx="12"/>
          </p:nvPr>
        </p:nvSpPr>
        <p:spPr/>
        <p:txBody>
          <a:bodyPr/>
          <a:lstStyle/>
          <a:p>
            <a:pPr>
              <a:defRPr/>
            </a:pPr>
            <a:fld id="{8C52BDAC-34CE-4AFF-A3FD-84FEE4F8A572}" type="slidenum">
              <a:rPr lang="en-US" altLang="en-US" smtClean="0"/>
              <a:pPr>
                <a:defRPr/>
              </a:pPr>
              <a:t>41</a:t>
            </a:fld>
            <a:endParaRPr lang="en-US" altLang="en-US"/>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33838397"/>
      </p:ext>
    </p:extLst>
  </p:cSld>
  <p:clrMapOvr>
    <a:masterClrMapping/>
  </p:clrMapOvr>
  <mc:AlternateContent xmlns:mc="http://schemas.openxmlformats.org/markup-compatibility/2006" xmlns:p14="http://schemas.microsoft.com/office/powerpoint/2010/main">
    <mc:Choice Requires="p14">
      <p:transition spd="slow" p14:dur="2000" advTm="16760"/>
    </mc:Choice>
    <mc:Fallback xmlns="">
      <p:transition spd="slow" advTm="16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525666CD-6782-4113-A750-D53847B202CF}"/>
              </a:ext>
            </a:extLst>
          </p:cNvPr>
          <p:cNvSpPr>
            <a:spLocks noGrp="1"/>
          </p:cNvSpPr>
          <p:nvPr>
            <p:ph type="title"/>
          </p:nvPr>
        </p:nvSpPr>
        <p:spPr/>
        <p:txBody>
          <a:bodyPr/>
          <a:lstStyle/>
          <a:p>
            <a:r>
              <a:rPr lang="en-US" altLang="en-US" dirty="0">
                <a:solidFill>
                  <a:srgbClr val="0070C0"/>
                </a:solidFill>
              </a:rPr>
              <a:t> Vocabulary Coverage vs.</a:t>
            </a:r>
            <a:br>
              <a:rPr lang="en-US" altLang="en-US" dirty="0">
                <a:solidFill>
                  <a:srgbClr val="0070C0"/>
                </a:solidFill>
              </a:rPr>
            </a:br>
            <a:r>
              <a:rPr lang="en-US" altLang="en-US" dirty="0">
                <a:solidFill>
                  <a:srgbClr val="0070C0"/>
                </a:solidFill>
              </a:rPr>
              <a:t>  Reading Comprehension</a:t>
            </a:r>
            <a:endParaRPr lang="en-GB" altLang="en-US" dirty="0">
              <a:solidFill>
                <a:srgbClr val="0070C0"/>
              </a:solidFill>
            </a:endParaRPr>
          </a:p>
        </p:txBody>
      </p:sp>
      <p:sp>
        <p:nvSpPr>
          <p:cNvPr id="43011" name="Rectangle 3">
            <a:extLst>
              <a:ext uri="{FF2B5EF4-FFF2-40B4-BE49-F238E27FC236}">
                <a16:creationId xmlns:a16="http://schemas.microsoft.com/office/drawing/2014/main" id="{BC07C181-20A5-4FBD-A7BF-F163233F4588}"/>
              </a:ext>
            </a:extLst>
          </p:cNvPr>
          <p:cNvSpPr>
            <a:spLocks noGrp="1"/>
          </p:cNvSpPr>
          <p:nvPr>
            <p:ph type="body" idx="1"/>
          </p:nvPr>
        </p:nvSpPr>
        <p:spPr/>
        <p:txBody>
          <a:bodyPr/>
          <a:lstStyle/>
          <a:p>
            <a:endParaRPr lang="en-US" altLang="en-US"/>
          </a:p>
          <a:p>
            <a:endParaRPr lang="en-US" altLang="en-US"/>
          </a:p>
          <a:p>
            <a:endParaRPr lang="en-US" altLang="en-US"/>
          </a:p>
        </p:txBody>
      </p:sp>
      <p:sp>
        <p:nvSpPr>
          <p:cNvPr id="43012" name="Rectangle 4">
            <a:extLst>
              <a:ext uri="{FF2B5EF4-FFF2-40B4-BE49-F238E27FC236}">
                <a16:creationId xmlns:a16="http://schemas.microsoft.com/office/drawing/2014/main" id="{B7A22CF7-9014-438C-9BFD-8F69734FB2F5}"/>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2000">
              <a:latin typeface="Arial" panose="020B0604020202020204" pitchFamily="34" charset="0"/>
            </a:endParaRPr>
          </a:p>
        </p:txBody>
      </p:sp>
      <p:sp>
        <p:nvSpPr>
          <p:cNvPr id="43013" name="Rectangle 5">
            <a:extLst>
              <a:ext uri="{FF2B5EF4-FFF2-40B4-BE49-F238E27FC236}">
                <a16:creationId xmlns:a16="http://schemas.microsoft.com/office/drawing/2014/main" id="{AD5BF062-2E5D-43E3-8DCF-015C4DA75211}"/>
              </a:ext>
            </a:extLst>
          </p:cNvPr>
          <p:cNvSpPr>
            <a:spLocks noChangeArrowheads="1"/>
          </p:cNvSpPr>
          <p:nvPr/>
        </p:nvSpPr>
        <p:spPr bwMode="auto">
          <a:xfrm>
            <a:off x="0" y="22288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2000">
              <a:latin typeface="Arial" panose="020B0604020202020204" pitchFamily="34" charset="0"/>
            </a:endParaRPr>
          </a:p>
        </p:txBody>
      </p:sp>
      <p:sp>
        <p:nvSpPr>
          <p:cNvPr id="43014" name="Rectangle 6">
            <a:extLst>
              <a:ext uri="{FF2B5EF4-FFF2-40B4-BE49-F238E27FC236}">
                <a16:creationId xmlns:a16="http://schemas.microsoft.com/office/drawing/2014/main" id="{2926CAF5-2438-4109-97B9-BA018019DBA9}"/>
              </a:ext>
            </a:extLst>
          </p:cNvPr>
          <p:cNvSpPr>
            <a:spLocks noChangeArrowheads="1"/>
          </p:cNvSpPr>
          <p:nvPr/>
        </p:nvSpPr>
        <p:spPr bwMode="auto">
          <a:xfrm>
            <a:off x="0" y="22002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2000">
              <a:latin typeface="Arial" panose="020B0604020202020204" pitchFamily="34" charset="0"/>
            </a:endParaRPr>
          </a:p>
        </p:txBody>
      </p:sp>
      <p:sp>
        <p:nvSpPr>
          <p:cNvPr id="43015" name="Rectangle 7">
            <a:extLst>
              <a:ext uri="{FF2B5EF4-FFF2-40B4-BE49-F238E27FC236}">
                <a16:creationId xmlns:a16="http://schemas.microsoft.com/office/drawing/2014/main" id="{2F29008C-4F4F-47E3-8427-563158EEFBFE}"/>
              </a:ext>
            </a:extLst>
          </p:cNvPr>
          <p:cNvSpPr>
            <a:spLocks noChangeArrowheads="1"/>
          </p:cNvSpPr>
          <p:nvPr/>
        </p:nvSpPr>
        <p:spPr bwMode="auto">
          <a:xfrm>
            <a:off x="0" y="22336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2000">
              <a:latin typeface="Arial" panose="020B0604020202020204" pitchFamily="34" charset="0"/>
            </a:endParaRPr>
          </a:p>
        </p:txBody>
      </p:sp>
      <p:graphicFrame>
        <p:nvGraphicFramePr>
          <p:cNvPr id="43016" name="Object 8">
            <a:extLst>
              <a:ext uri="{FF2B5EF4-FFF2-40B4-BE49-F238E27FC236}">
                <a16:creationId xmlns:a16="http://schemas.microsoft.com/office/drawing/2014/main" id="{69D41888-F0A4-4AFB-9D3E-A17E50FAFDB2}"/>
              </a:ext>
            </a:extLst>
          </p:cNvPr>
          <p:cNvGraphicFramePr>
            <a:graphicFrameLocks noChangeAspect="1"/>
          </p:cNvGraphicFramePr>
          <p:nvPr/>
        </p:nvGraphicFramePr>
        <p:xfrm>
          <a:off x="827088" y="1770380"/>
          <a:ext cx="7489825" cy="4895850"/>
        </p:xfrm>
        <a:graphic>
          <a:graphicData uri="http://schemas.openxmlformats.org/presentationml/2006/ole">
            <mc:AlternateContent xmlns:mc="http://schemas.openxmlformats.org/markup-compatibility/2006">
              <mc:Choice xmlns:v="urn:schemas-microsoft-com:vml" Requires="v">
                <p:oleObj spid="_x0000_s3091" name="Chart" r:id="rId6" imgW="3667125" imgH="2400300" progId="Excel.Chart.8">
                  <p:embed/>
                </p:oleObj>
              </mc:Choice>
              <mc:Fallback>
                <p:oleObj name="Chart" r:id="rId6" imgW="3667125" imgH="2400300" progId="Excel.Chart.8">
                  <p:embed/>
                  <p:pic>
                    <p:nvPicPr>
                      <p:cNvPr id="43016" name="Object 8">
                        <a:extLst>
                          <a:ext uri="{FF2B5EF4-FFF2-40B4-BE49-F238E27FC236}">
                            <a16:creationId xmlns:a16="http://schemas.microsoft.com/office/drawing/2014/main" id="{69D41888-F0A4-4AFB-9D3E-A17E50FAFDB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1770380"/>
                        <a:ext cx="7489825"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Slide Number Placeholder 1"/>
          <p:cNvSpPr>
            <a:spLocks noGrp="1"/>
          </p:cNvSpPr>
          <p:nvPr>
            <p:ph type="sldNum" sz="quarter" idx="12"/>
          </p:nvPr>
        </p:nvSpPr>
        <p:spPr/>
        <p:txBody>
          <a:bodyPr/>
          <a:lstStyle/>
          <a:p>
            <a:pPr>
              <a:defRPr/>
            </a:pPr>
            <a:fld id="{8C52BDAC-34CE-4AFF-A3FD-84FEE4F8A572}" type="slidenum">
              <a:rPr lang="en-US" altLang="en-US" smtClean="0"/>
              <a:pPr>
                <a:defRPr/>
              </a:pPr>
              <a:t>42</a:t>
            </a:fld>
            <a:endParaRPr lang="en-US" altLang="en-US"/>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44530023"/>
      </p:ext>
    </p:extLst>
  </p:cSld>
  <p:clrMapOvr>
    <a:masterClrMapping/>
  </p:clrMapOvr>
  <mc:AlternateContent xmlns:mc="http://schemas.openxmlformats.org/markup-compatibility/2006" xmlns:p14="http://schemas.microsoft.com/office/powerpoint/2010/main">
    <mc:Choice Requires="p14">
      <p:transition spd="slow" p14:dur="2000" advTm="21615"/>
    </mc:Choice>
    <mc:Fallback xmlns="">
      <p:transition spd="slow" advTm="21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671C75A2-3D3B-4527-AE0E-6D60F1A42ED3}"/>
              </a:ext>
            </a:extLst>
          </p:cNvPr>
          <p:cNvSpPr>
            <a:spLocks noGrp="1"/>
          </p:cNvSpPr>
          <p:nvPr>
            <p:ph type="title"/>
          </p:nvPr>
        </p:nvSpPr>
        <p:spPr/>
        <p:txBody>
          <a:bodyPr/>
          <a:lstStyle/>
          <a:p>
            <a:r>
              <a:rPr lang="en-US" altLang="en-US" dirty="0">
                <a:solidFill>
                  <a:srgbClr val="0070C0"/>
                </a:solidFill>
              </a:rPr>
              <a:t>  Schmitt, Jiang, and </a:t>
            </a:r>
            <a:r>
              <a:rPr lang="en-US" altLang="en-US" dirty="0" err="1">
                <a:solidFill>
                  <a:srgbClr val="0070C0"/>
                </a:solidFill>
              </a:rPr>
              <a:t>Grabe</a:t>
            </a:r>
            <a:r>
              <a:rPr lang="en-US" altLang="en-US" dirty="0">
                <a:solidFill>
                  <a:srgbClr val="0070C0"/>
                </a:solidFill>
              </a:rPr>
              <a:t> (2011)</a:t>
            </a:r>
            <a:endParaRPr lang="en-GB" altLang="en-US" dirty="0">
              <a:solidFill>
                <a:srgbClr val="0070C0"/>
              </a:solidFill>
            </a:endParaRPr>
          </a:p>
        </p:txBody>
      </p:sp>
      <p:sp>
        <p:nvSpPr>
          <p:cNvPr id="45059" name="Rectangle 3">
            <a:extLst>
              <a:ext uri="{FF2B5EF4-FFF2-40B4-BE49-F238E27FC236}">
                <a16:creationId xmlns:a16="http://schemas.microsoft.com/office/drawing/2014/main" id="{0B812A23-FA11-4D3D-BEFE-465665D4D8D7}"/>
              </a:ext>
            </a:extLst>
          </p:cNvPr>
          <p:cNvSpPr>
            <a:spLocks noGrp="1"/>
          </p:cNvSpPr>
          <p:nvPr>
            <p:ph type="body" idx="1"/>
          </p:nvPr>
        </p:nvSpPr>
        <p:spPr/>
        <p:txBody>
          <a:bodyPr/>
          <a:lstStyle/>
          <a:p>
            <a:endParaRPr lang="en-US" altLang="en-US"/>
          </a:p>
          <a:p>
            <a:endParaRPr lang="en-US" altLang="en-US"/>
          </a:p>
          <a:p>
            <a:endParaRPr lang="en-US" altLang="en-US"/>
          </a:p>
        </p:txBody>
      </p:sp>
      <p:sp>
        <p:nvSpPr>
          <p:cNvPr id="45060" name="Rectangle 4">
            <a:extLst>
              <a:ext uri="{FF2B5EF4-FFF2-40B4-BE49-F238E27FC236}">
                <a16:creationId xmlns:a16="http://schemas.microsoft.com/office/drawing/2014/main" id="{1D9E4AE8-11BB-49A7-9A50-A8BD4795DCAC}"/>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2000">
              <a:latin typeface="Arial" panose="020B0604020202020204" pitchFamily="34" charset="0"/>
            </a:endParaRPr>
          </a:p>
        </p:txBody>
      </p:sp>
      <p:graphicFrame>
        <p:nvGraphicFramePr>
          <p:cNvPr id="45061" name="Object 5">
            <a:extLst>
              <a:ext uri="{FF2B5EF4-FFF2-40B4-BE49-F238E27FC236}">
                <a16:creationId xmlns:a16="http://schemas.microsoft.com/office/drawing/2014/main" id="{AA2B40DF-CF47-43F8-B80A-929A60F7DF1D}"/>
              </a:ext>
            </a:extLst>
          </p:cNvPr>
          <p:cNvGraphicFramePr>
            <a:graphicFrameLocks noChangeAspect="1"/>
          </p:cNvGraphicFramePr>
          <p:nvPr/>
        </p:nvGraphicFramePr>
        <p:xfrm>
          <a:off x="1116013" y="1600518"/>
          <a:ext cx="7200900" cy="4884737"/>
        </p:xfrm>
        <a:graphic>
          <a:graphicData uri="http://schemas.openxmlformats.org/presentationml/2006/ole">
            <mc:AlternateContent xmlns:mc="http://schemas.openxmlformats.org/markup-compatibility/2006">
              <mc:Choice xmlns:v="urn:schemas-microsoft-com:vml" Requires="v">
                <p:oleObj spid="_x0000_s4115" name="Chart" r:id="rId6" imgW="5352927" imgH="3486192" progId="Excel.Chart.8">
                  <p:embed/>
                </p:oleObj>
              </mc:Choice>
              <mc:Fallback>
                <p:oleObj name="Chart" r:id="rId6" imgW="5352927" imgH="3486192" progId="Excel.Chart.8">
                  <p:embed/>
                  <p:pic>
                    <p:nvPicPr>
                      <p:cNvPr id="45061" name="Object 5">
                        <a:extLst>
                          <a:ext uri="{FF2B5EF4-FFF2-40B4-BE49-F238E27FC236}">
                            <a16:creationId xmlns:a16="http://schemas.microsoft.com/office/drawing/2014/main" id="{AA2B40DF-CF47-43F8-B80A-929A60F7DF1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6013" y="1600518"/>
                        <a:ext cx="7200900" cy="488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Slide Number Placeholder 1"/>
          <p:cNvSpPr>
            <a:spLocks noGrp="1"/>
          </p:cNvSpPr>
          <p:nvPr>
            <p:ph type="sldNum" sz="quarter" idx="12"/>
          </p:nvPr>
        </p:nvSpPr>
        <p:spPr/>
        <p:txBody>
          <a:bodyPr/>
          <a:lstStyle/>
          <a:p>
            <a:pPr>
              <a:defRPr/>
            </a:pPr>
            <a:fld id="{8C52BDAC-34CE-4AFF-A3FD-84FEE4F8A572}" type="slidenum">
              <a:rPr lang="en-US" altLang="en-US" smtClean="0"/>
              <a:pPr>
                <a:defRPr/>
              </a:pPr>
              <a:t>43</a:t>
            </a:fld>
            <a:endParaRPr lang="en-US" altLang="en-US"/>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00032682"/>
      </p:ext>
    </p:extLst>
  </p:cSld>
  <p:clrMapOvr>
    <a:masterClrMapping/>
  </p:clrMapOvr>
  <mc:AlternateContent xmlns:mc="http://schemas.openxmlformats.org/markup-compatibility/2006" xmlns:p14="http://schemas.microsoft.com/office/powerpoint/2010/main">
    <mc:Choice Requires="p14">
      <p:transition spd="slow" p14:dur="2000" advTm="111336"/>
    </mc:Choice>
    <mc:Fallback xmlns="">
      <p:transition spd="slow" advTm="111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52E501A5-D50B-49DB-86B7-029E9D3E01D7}"/>
              </a:ext>
            </a:extLst>
          </p:cNvPr>
          <p:cNvSpPr>
            <a:spLocks noGrp="1"/>
          </p:cNvSpPr>
          <p:nvPr>
            <p:ph type="title"/>
          </p:nvPr>
        </p:nvSpPr>
        <p:spPr/>
        <p:txBody>
          <a:bodyPr/>
          <a:lstStyle/>
          <a:p>
            <a:r>
              <a:rPr lang="en-US" altLang="en-US" b="1" dirty="0">
                <a:solidFill>
                  <a:srgbClr val="0070C0"/>
                </a:solidFill>
              </a:rPr>
              <a:t>Listening</a:t>
            </a:r>
            <a:endParaRPr lang="en-GB" altLang="en-US" b="1" dirty="0">
              <a:solidFill>
                <a:srgbClr val="0070C0"/>
              </a:solidFill>
            </a:endParaRPr>
          </a:p>
        </p:txBody>
      </p:sp>
      <p:sp>
        <p:nvSpPr>
          <p:cNvPr id="3" name="Content Placeholder 2"/>
          <p:cNvSpPr>
            <a:spLocks noGrp="1"/>
          </p:cNvSpPr>
          <p:nvPr>
            <p:ph idx="1"/>
          </p:nvPr>
        </p:nvSpPr>
        <p:spPr/>
        <p:txBody>
          <a:bodyPr/>
          <a:lstStyle/>
          <a:p>
            <a:pPr marL="0" indent="0">
              <a:buNone/>
            </a:pPr>
            <a:r>
              <a:rPr lang="en-GB" dirty="0"/>
              <a:t> </a:t>
            </a:r>
          </a:p>
        </p:txBody>
      </p:sp>
      <p:pic>
        <p:nvPicPr>
          <p:cNvPr id="18436" name="Picture 3">
            <a:extLst>
              <a:ext uri="{FF2B5EF4-FFF2-40B4-BE49-F238E27FC236}">
                <a16:creationId xmlns:a16="http://schemas.microsoft.com/office/drawing/2014/main" id="{A8B4EA63-2C36-4630-8A4E-1EF27560FF6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31913" y="1844675"/>
            <a:ext cx="6429375"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8C52BDAC-34CE-4AFF-A3FD-84FEE4F8A572}" type="slidenum">
              <a:rPr lang="en-US" altLang="en-US" smtClean="0"/>
              <a:pPr>
                <a:defRPr/>
              </a:pPr>
              <a:t>44</a:t>
            </a:fld>
            <a:endParaRPr lang="en-US" alt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07491179"/>
      </p:ext>
    </p:extLst>
  </p:cSld>
  <p:clrMapOvr>
    <a:masterClrMapping/>
  </p:clrMapOvr>
  <mc:AlternateContent xmlns:mc="http://schemas.openxmlformats.org/markup-compatibility/2006" xmlns:p14="http://schemas.microsoft.com/office/powerpoint/2010/main">
    <mc:Choice Requires="p14">
      <p:transition spd="slow" p14:dur="2000" advTm="3287"/>
    </mc:Choice>
    <mc:Fallback xmlns="">
      <p:transition spd="slow" advTm="3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9E6D826-EA23-4EEE-A1FF-4CF1044A0BC6}"/>
              </a:ext>
            </a:extLst>
          </p:cNvPr>
          <p:cNvSpPr txBox="1"/>
          <p:nvPr/>
        </p:nvSpPr>
        <p:spPr>
          <a:xfrm>
            <a:off x="971600" y="3284984"/>
            <a:ext cx="400110" cy="1398349"/>
          </a:xfrm>
          <a:prstGeom prst="rect">
            <a:avLst/>
          </a:prstGeom>
          <a:noFill/>
        </p:spPr>
        <p:txBody>
          <a:bodyPr vert="vert270">
            <a:spAutoFit/>
          </a:bodyPr>
          <a:lstStyle/>
          <a:p>
            <a:pPr fontAlgn="auto">
              <a:spcBef>
                <a:spcPts val="0"/>
              </a:spcBef>
              <a:spcAft>
                <a:spcPts val="0"/>
              </a:spcAft>
              <a:defRPr/>
            </a:pPr>
            <a:r>
              <a:rPr lang="en-GB" sz="1400" dirty="0">
                <a:solidFill>
                  <a:schemeClr val="tx1">
                    <a:lumMod val="65000"/>
                    <a:lumOff val="35000"/>
                  </a:schemeClr>
                </a:solidFill>
                <a:latin typeface="+mn-lt"/>
                <a:cs typeface="+mn-cs"/>
              </a:rPr>
              <a:t>Comprehension</a:t>
            </a:r>
            <a:endParaRPr lang="en-US" sz="1400" dirty="0">
              <a:solidFill>
                <a:schemeClr val="tx1">
                  <a:lumMod val="65000"/>
                  <a:lumOff val="35000"/>
                </a:schemeClr>
              </a:solidFill>
              <a:latin typeface="+mn-lt"/>
              <a:cs typeface="+mn-cs"/>
            </a:endParaRPr>
          </a:p>
        </p:txBody>
      </p:sp>
      <p:sp>
        <p:nvSpPr>
          <p:cNvPr id="15" name="TextBox 14">
            <a:extLst>
              <a:ext uri="{FF2B5EF4-FFF2-40B4-BE49-F238E27FC236}">
                <a16:creationId xmlns:a16="http://schemas.microsoft.com/office/drawing/2014/main" id="{77F3BC7D-87F3-4CCF-9AA9-A0D351952CCE}"/>
              </a:ext>
            </a:extLst>
          </p:cNvPr>
          <p:cNvSpPr txBox="1"/>
          <p:nvPr/>
        </p:nvSpPr>
        <p:spPr>
          <a:xfrm>
            <a:off x="3995738" y="6021388"/>
            <a:ext cx="1223962" cy="307975"/>
          </a:xfrm>
          <a:prstGeom prst="rect">
            <a:avLst/>
          </a:prstGeom>
          <a:noFill/>
        </p:spPr>
        <p:txBody>
          <a:bodyPr>
            <a:spAutoFit/>
          </a:bodyPr>
          <a:lstStyle/>
          <a:p>
            <a:pPr fontAlgn="auto">
              <a:spcBef>
                <a:spcPts val="0"/>
              </a:spcBef>
              <a:spcAft>
                <a:spcPts val="0"/>
              </a:spcAft>
              <a:defRPr/>
            </a:pPr>
            <a:r>
              <a:rPr lang="en-GB" sz="1400" dirty="0">
                <a:solidFill>
                  <a:schemeClr val="tx1">
                    <a:lumMod val="65000"/>
                    <a:lumOff val="35000"/>
                  </a:schemeClr>
                </a:solidFill>
                <a:latin typeface="+mn-lt"/>
                <a:cs typeface="+mn-cs"/>
              </a:rPr>
              <a:t>Coverage</a:t>
            </a:r>
            <a:endParaRPr lang="en-US" sz="1400" dirty="0">
              <a:solidFill>
                <a:schemeClr val="tx1">
                  <a:lumMod val="65000"/>
                  <a:lumOff val="35000"/>
                </a:schemeClr>
              </a:solidFill>
              <a:latin typeface="+mn-lt"/>
              <a:cs typeface="+mn-cs"/>
            </a:endParaRPr>
          </a:p>
        </p:txBody>
      </p:sp>
      <p:sp>
        <p:nvSpPr>
          <p:cNvPr id="22" name="TextBox 21">
            <a:extLst>
              <a:ext uri="{FF2B5EF4-FFF2-40B4-BE49-F238E27FC236}">
                <a16:creationId xmlns:a16="http://schemas.microsoft.com/office/drawing/2014/main" id="{EE918377-70C2-46D7-BB61-B55CB8096120}"/>
              </a:ext>
            </a:extLst>
          </p:cNvPr>
          <p:cNvSpPr txBox="1"/>
          <p:nvPr/>
        </p:nvSpPr>
        <p:spPr>
          <a:xfrm>
            <a:off x="755650" y="1557338"/>
            <a:ext cx="1944688" cy="522287"/>
          </a:xfrm>
          <a:prstGeom prst="rect">
            <a:avLst/>
          </a:prstGeom>
          <a:noFill/>
        </p:spPr>
        <p:txBody>
          <a:bodyPr>
            <a:spAutoFit/>
          </a:bodyPr>
          <a:lstStyle/>
          <a:p>
            <a:pPr fontAlgn="auto">
              <a:spcBef>
                <a:spcPts val="0"/>
              </a:spcBef>
              <a:spcAft>
                <a:spcPts val="0"/>
              </a:spcAft>
              <a:defRPr/>
            </a:pPr>
            <a:r>
              <a:rPr lang="en-GB" sz="1400" dirty="0">
                <a:solidFill>
                  <a:schemeClr val="tx1">
                    <a:lumMod val="65000"/>
                    <a:lumOff val="35000"/>
                  </a:schemeClr>
                </a:solidFill>
                <a:latin typeface="+mn-lt"/>
                <a:cs typeface="+mn-cs"/>
              </a:rPr>
              <a:t>Native speakers</a:t>
            </a:r>
            <a:br>
              <a:rPr lang="en-GB" sz="1400" dirty="0">
                <a:solidFill>
                  <a:schemeClr val="tx1">
                    <a:lumMod val="65000"/>
                    <a:lumOff val="35000"/>
                  </a:schemeClr>
                </a:solidFill>
                <a:latin typeface="+mn-lt"/>
                <a:cs typeface="+mn-cs"/>
              </a:rPr>
            </a:br>
            <a:r>
              <a:rPr lang="en-GB" sz="1400" dirty="0">
                <a:solidFill>
                  <a:schemeClr val="tx1">
                    <a:lumMod val="65000"/>
                    <a:lumOff val="35000"/>
                  </a:schemeClr>
                </a:solidFill>
                <a:latin typeface="+mn-lt"/>
                <a:cs typeface="+mn-cs"/>
              </a:rPr>
              <a:t>Non-native speakers</a:t>
            </a:r>
            <a:endParaRPr lang="en-US" sz="1400" dirty="0">
              <a:solidFill>
                <a:schemeClr val="tx1">
                  <a:lumMod val="65000"/>
                  <a:lumOff val="35000"/>
                </a:schemeClr>
              </a:solidFill>
              <a:latin typeface="+mn-lt"/>
              <a:cs typeface="+mn-cs"/>
            </a:endParaRPr>
          </a:p>
        </p:txBody>
      </p:sp>
      <p:pic>
        <p:nvPicPr>
          <p:cNvPr id="56325" name="Picture 18">
            <a:extLst>
              <a:ext uri="{FF2B5EF4-FFF2-40B4-BE49-F238E27FC236}">
                <a16:creationId xmlns:a16="http://schemas.microsoft.com/office/drawing/2014/main" id="{FF3AE4E3-1145-4100-A042-7033E0726E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238" y="1557338"/>
            <a:ext cx="177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7" name="Picture 7">
            <a:extLst>
              <a:ext uri="{FF2B5EF4-FFF2-40B4-BE49-F238E27FC236}">
                <a16:creationId xmlns:a16="http://schemas.microsoft.com/office/drawing/2014/main" id="{F2134D05-74D4-4AA2-9BBE-C80BAD80A307}"/>
              </a:ext>
            </a:extLst>
          </p:cNvPr>
          <p:cNvPicPr>
            <a:picLocks noChangeAspect="1" noChangeArrowheads="1"/>
          </p:cNvPicPr>
          <p:nvPr/>
        </p:nvPicPr>
        <p:blipFill>
          <a:blip r:embed="rId5">
            <a:lum contrast="40000"/>
            <a:extLst>
              <a:ext uri="{28A0092B-C50C-407E-A947-70E740481C1C}">
                <a14:useLocalDpi xmlns:a14="http://schemas.microsoft.com/office/drawing/2010/main" val="0"/>
              </a:ext>
            </a:extLst>
          </a:blip>
          <a:srcRect/>
          <a:stretch>
            <a:fillRect/>
          </a:stretch>
        </p:blipFill>
        <p:spPr bwMode="auto">
          <a:xfrm>
            <a:off x="1258888" y="1989138"/>
            <a:ext cx="5272087"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title"/>
          </p:nvPr>
        </p:nvSpPr>
        <p:spPr/>
        <p:txBody>
          <a:bodyPr/>
          <a:lstStyle/>
          <a:p>
            <a:r>
              <a:rPr lang="en-GB" dirty="0"/>
              <a:t>Van Zeeland &amp; Schmitt (2013)</a:t>
            </a:r>
          </a:p>
        </p:txBody>
      </p:sp>
      <p:sp>
        <p:nvSpPr>
          <p:cNvPr id="13" name="Content Placeholder 12"/>
          <p:cNvSpPr>
            <a:spLocks noGrp="1"/>
          </p:cNvSpPr>
          <p:nvPr>
            <p:ph idx="1"/>
          </p:nvPr>
        </p:nvSpPr>
        <p:spPr/>
        <p:txBody>
          <a:bodyPr/>
          <a:lstStyle/>
          <a:p>
            <a:pPr marL="0" indent="0">
              <a:buNone/>
            </a:pPr>
            <a:r>
              <a:rPr lang="en-GB" dirty="0"/>
              <a:t> </a:t>
            </a:r>
          </a:p>
        </p:txBody>
      </p:sp>
      <p:sp>
        <p:nvSpPr>
          <p:cNvPr id="2" name="Slide Number Placeholder 1"/>
          <p:cNvSpPr>
            <a:spLocks noGrp="1"/>
          </p:cNvSpPr>
          <p:nvPr>
            <p:ph type="sldNum" sz="quarter" idx="12"/>
          </p:nvPr>
        </p:nvSpPr>
        <p:spPr/>
        <p:txBody>
          <a:bodyPr/>
          <a:lstStyle/>
          <a:p>
            <a:pPr>
              <a:defRPr/>
            </a:pPr>
            <a:fld id="{8C52BDAC-34CE-4AFF-A3FD-84FEE4F8A572}" type="slidenum">
              <a:rPr lang="en-US" altLang="en-US" smtClean="0"/>
              <a:pPr>
                <a:defRPr/>
              </a:pPr>
              <a:t>45</a:t>
            </a:fld>
            <a:endParaRPr lang="en-US"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69146923"/>
      </p:ext>
    </p:extLst>
  </p:cSld>
  <p:clrMapOvr>
    <a:masterClrMapping/>
  </p:clrMapOvr>
  <mc:AlternateContent xmlns:mc="http://schemas.openxmlformats.org/markup-compatibility/2006" xmlns:p14="http://schemas.microsoft.com/office/powerpoint/2010/main">
    <mc:Choice Requires="p14">
      <p:transition spd="slow" p14:dur="2000" advTm="141585"/>
    </mc:Choice>
    <mc:Fallback xmlns="">
      <p:transition spd="slow" advTm="1415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9E6D826-EA23-4EEE-A1FF-4CF1044A0BC6}"/>
              </a:ext>
            </a:extLst>
          </p:cNvPr>
          <p:cNvSpPr txBox="1"/>
          <p:nvPr/>
        </p:nvSpPr>
        <p:spPr>
          <a:xfrm>
            <a:off x="971600" y="3284984"/>
            <a:ext cx="400110" cy="1398349"/>
          </a:xfrm>
          <a:prstGeom prst="rect">
            <a:avLst/>
          </a:prstGeom>
          <a:noFill/>
        </p:spPr>
        <p:txBody>
          <a:bodyPr vert="vert270">
            <a:spAutoFit/>
          </a:bodyPr>
          <a:lstStyle/>
          <a:p>
            <a:pPr fontAlgn="auto">
              <a:spcBef>
                <a:spcPts val="0"/>
              </a:spcBef>
              <a:spcAft>
                <a:spcPts val="0"/>
              </a:spcAft>
              <a:defRPr/>
            </a:pPr>
            <a:r>
              <a:rPr lang="en-GB" sz="1400" dirty="0">
                <a:solidFill>
                  <a:schemeClr val="tx1">
                    <a:lumMod val="65000"/>
                    <a:lumOff val="35000"/>
                  </a:schemeClr>
                </a:solidFill>
                <a:latin typeface="+mn-lt"/>
                <a:cs typeface="+mn-cs"/>
              </a:rPr>
              <a:t>Comprehension</a:t>
            </a:r>
            <a:endParaRPr lang="en-US" sz="1400" dirty="0">
              <a:solidFill>
                <a:schemeClr val="tx1">
                  <a:lumMod val="65000"/>
                  <a:lumOff val="35000"/>
                </a:schemeClr>
              </a:solidFill>
              <a:latin typeface="+mn-lt"/>
              <a:cs typeface="+mn-cs"/>
            </a:endParaRPr>
          </a:p>
        </p:txBody>
      </p:sp>
      <p:sp>
        <p:nvSpPr>
          <p:cNvPr id="15" name="TextBox 14">
            <a:extLst>
              <a:ext uri="{FF2B5EF4-FFF2-40B4-BE49-F238E27FC236}">
                <a16:creationId xmlns:a16="http://schemas.microsoft.com/office/drawing/2014/main" id="{77F3BC7D-87F3-4CCF-9AA9-A0D351952CCE}"/>
              </a:ext>
            </a:extLst>
          </p:cNvPr>
          <p:cNvSpPr txBox="1"/>
          <p:nvPr/>
        </p:nvSpPr>
        <p:spPr>
          <a:xfrm>
            <a:off x="3995738" y="6021388"/>
            <a:ext cx="1223962" cy="307975"/>
          </a:xfrm>
          <a:prstGeom prst="rect">
            <a:avLst/>
          </a:prstGeom>
          <a:noFill/>
        </p:spPr>
        <p:txBody>
          <a:bodyPr>
            <a:spAutoFit/>
          </a:bodyPr>
          <a:lstStyle/>
          <a:p>
            <a:pPr fontAlgn="auto">
              <a:spcBef>
                <a:spcPts val="0"/>
              </a:spcBef>
              <a:spcAft>
                <a:spcPts val="0"/>
              </a:spcAft>
              <a:defRPr/>
            </a:pPr>
            <a:r>
              <a:rPr lang="en-GB" sz="1400" dirty="0">
                <a:solidFill>
                  <a:schemeClr val="tx1">
                    <a:lumMod val="65000"/>
                    <a:lumOff val="35000"/>
                  </a:schemeClr>
                </a:solidFill>
                <a:latin typeface="+mn-lt"/>
                <a:cs typeface="+mn-cs"/>
              </a:rPr>
              <a:t>Coverage</a:t>
            </a:r>
            <a:endParaRPr lang="en-US" sz="1400" dirty="0">
              <a:solidFill>
                <a:schemeClr val="tx1">
                  <a:lumMod val="65000"/>
                  <a:lumOff val="35000"/>
                </a:schemeClr>
              </a:solidFill>
              <a:latin typeface="+mn-lt"/>
              <a:cs typeface="+mn-cs"/>
            </a:endParaRPr>
          </a:p>
        </p:txBody>
      </p:sp>
      <p:sp>
        <p:nvSpPr>
          <p:cNvPr id="22" name="TextBox 21">
            <a:extLst>
              <a:ext uri="{FF2B5EF4-FFF2-40B4-BE49-F238E27FC236}">
                <a16:creationId xmlns:a16="http://schemas.microsoft.com/office/drawing/2014/main" id="{EE918377-70C2-46D7-BB61-B55CB8096120}"/>
              </a:ext>
            </a:extLst>
          </p:cNvPr>
          <p:cNvSpPr txBox="1"/>
          <p:nvPr/>
        </p:nvSpPr>
        <p:spPr>
          <a:xfrm>
            <a:off x="755650" y="1557338"/>
            <a:ext cx="1944688" cy="522287"/>
          </a:xfrm>
          <a:prstGeom prst="rect">
            <a:avLst/>
          </a:prstGeom>
          <a:noFill/>
        </p:spPr>
        <p:txBody>
          <a:bodyPr>
            <a:spAutoFit/>
          </a:bodyPr>
          <a:lstStyle/>
          <a:p>
            <a:pPr fontAlgn="auto">
              <a:spcBef>
                <a:spcPts val="0"/>
              </a:spcBef>
              <a:spcAft>
                <a:spcPts val="0"/>
              </a:spcAft>
              <a:defRPr/>
            </a:pPr>
            <a:r>
              <a:rPr lang="en-GB" sz="1400" dirty="0">
                <a:solidFill>
                  <a:schemeClr val="tx1">
                    <a:lumMod val="65000"/>
                    <a:lumOff val="35000"/>
                  </a:schemeClr>
                </a:solidFill>
                <a:latin typeface="+mn-lt"/>
                <a:cs typeface="+mn-cs"/>
              </a:rPr>
              <a:t>Native speakers</a:t>
            </a:r>
            <a:br>
              <a:rPr lang="en-GB" sz="1400" dirty="0">
                <a:solidFill>
                  <a:schemeClr val="tx1">
                    <a:lumMod val="65000"/>
                    <a:lumOff val="35000"/>
                  </a:schemeClr>
                </a:solidFill>
                <a:latin typeface="+mn-lt"/>
                <a:cs typeface="+mn-cs"/>
              </a:rPr>
            </a:br>
            <a:r>
              <a:rPr lang="en-GB" sz="1400" dirty="0">
                <a:solidFill>
                  <a:schemeClr val="tx1">
                    <a:lumMod val="65000"/>
                    <a:lumOff val="35000"/>
                  </a:schemeClr>
                </a:solidFill>
                <a:latin typeface="+mn-lt"/>
                <a:cs typeface="+mn-cs"/>
              </a:rPr>
              <a:t>Non-native speakers</a:t>
            </a:r>
            <a:endParaRPr lang="en-US" sz="1400" dirty="0">
              <a:solidFill>
                <a:schemeClr val="tx1">
                  <a:lumMod val="65000"/>
                  <a:lumOff val="35000"/>
                </a:schemeClr>
              </a:solidFill>
              <a:latin typeface="+mn-lt"/>
              <a:cs typeface="+mn-cs"/>
            </a:endParaRPr>
          </a:p>
        </p:txBody>
      </p:sp>
      <p:pic>
        <p:nvPicPr>
          <p:cNvPr id="56325" name="Picture 18">
            <a:extLst>
              <a:ext uri="{FF2B5EF4-FFF2-40B4-BE49-F238E27FC236}">
                <a16:creationId xmlns:a16="http://schemas.microsoft.com/office/drawing/2014/main" id="{FF3AE4E3-1145-4100-A042-7033E0726E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238" y="1557338"/>
            <a:ext cx="177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7" name="Picture 7">
            <a:extLst>
              <a:ext uri="{FF2B5EF4-FFF2-40B4-BE49-F238E27FC236}">
                <a16:creationId xmlns:a16="http://schemas.microsoft.com/office/drawing/2014/main" id="{F2134D05-74D4-4AA2-9BBE-C80BAD80A307}"/>
              </a:ext>
            </a:extLst>
          </p:cNvPr>
          <p:cNvPicPr>
            <a:picLocks noChangeAspect="1" noChangeArrowheads="1"/>
          </p:cNvPicPr>
          <p:nvPr/>
        </p:nvPicPr>
        <p:blipFill>
          <a:blip r:embed="rId5">
            <a:lum contrast="40000"/>
            <a:extLst>
              <a:ext uri="{28A0092B-C50C-407E-A947-70E740481C1C}">
                <a14:useLocalDpi xmlns:a14="http://schemas.microsoft.com/office/drawing/2010/main" val="0"/>
              </a:ext>
            </a:extLst>
          </a:blip>
          <a:srcRect/>
          <a:stretch>
            <a:fillRect/>
          </a:stretch>
        </p:blipFill>
        <p:spPr bwMode="auto">
          <a:xfrm>
            <a:off x="1258888" y="1989138"/>
            <a:ext cx="5272087"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ounded Rectangle 29">
            <a:extLst>
              <a:ext uri="{FF2B5EF4-FFF2-40B4-BE49-F238E27FC236}">
                <a16:creationId xmlns:a16="http://schemas.microsoft.com/office/drawing/2014/main" id="{30ECDE37-BBEA-4976-B629-76CAE77CE399}"/>
              </a:ext>
            </a:extLst>
          </p:cNvPr>
          <p:cNvSpPr/>
          <p:nvPr/>
        </p:nvSpPr>
        <p:spPr>
          <a:xfrm>
            <a:off x="5867400" y="2492375"/>
            <a:ext cx="576263" cy="3024188"/>
          </a:xfrm>
          <a:prstGeom prst="roundRect">
            <a:avLst/>
          </a:prstGeom>
          <a:solidFill>
            <a:schemeClr val="accent1">
              <a:alpha val="28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Title 5"/>
          <p:cNvSpPr>
            <a:spLocks noGrp="1"/>
          </p:cNvSpPr>
          <p:nvPr>
            <p:ph type="title"/>
          </p:nvPr>
        </p:nvSpPr>
        <p:spPr/>
        <p:txBody>
          <a:bodyPr/>
          <a:lstStyle/>
          <a:p>
            <a:r>
              <a:rPr lang="en-GB" dirty="0"/>
              <a:t>Van Zeeland &amp; Schmitt (2013)</a:t>
            </a:r>
          </a:p>
        </p:txBody>
      </p:sp>
      <p:sp>
        <p:nvSpPr>
          <p:cNvPr id="2" name="Slide Number Placeholder 1"/>
          <p:cNvSpPr>
            <a:spLocks noGrp="1"/>
          </p:cNvSpPr>
          <p:nvPr>
            <p:ph type="sldNum" sz="quarter" idx="12"/>
          </p:nvPr>
        </p:nvSpPr>
        <p:spPr/>
        <p:txBody>
          <a:bodyPr/>
          <a:lstStyle/>
          <a:p>
            <a:pPr>
              <a:defRPr/>
            </a:pPr>
            <a:fld id="{2314BBA9-E8C0-46BD-8E2C-24D31C4CC399}" type="slidenum">
              <a:rPr lang="en-US" altLang="en-US" smtClean="0"/>
              <a:pPr>
                <a:defRPr/>
              </a:pPr>
              <a:t>46</a:t>
            </a:fld>
            <a:endParaRPr lang="en-US"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39363792"/>
      </p:ext>
    </p:extLst>
  </p:cSld>
  <p:clrMapOvr>
    <a:masterClrMapping/>
  </p:clrMapOvr>
  <mc:AlternateContent xmlns:mc="http://schemas.openxmlformats.org/markup-compatibility/2006" xmlns:p14="http://schemas.microsoft.com/office/powerpoint/2010/main">
    <mc:Choice Requires="p14">
      <p:transition spd="slow" p14:dur="2000" advTm="5392"/>
    </mc:Choice>
    <mc:Fallback xmlns="">
      <p:transition spd="slow" advTm="5392"/>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 fill="hold" display="0">
                  <p:stCondLst>
                    <p:cond delay="indefinite"/>
                  </p:stCondLst>
                  <p:endCondLst>
                    <p:cond evt="onStopAudio" delay="0">
                      <p:tgtEl>
                        <p:sldTgt/>
                      </p:tgtEl>
                    </p:cond>
                  </p:endCondLst>
                </p:cTn>
                <p:tgtEl>
                  <p:spTgt spid="3"/>
                </p:tgtEl>
              </p:cMediaNode>
            </p:audio>
          </p:childTnLst>
        </p:cTn>
      </p:par>
    </p:tnLst>
    <p:bldLst>
      <p:bldP spid="3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9D9FCF39-800E-47BE-A8BC-D6F5F99F8051}"/>
              </a:ext>
            </a:extLst>
          </p:cNvPr>
          <p:cNvSpPr>
            <a:spLocks noGrp="1"/>
          </p:cNvSpPr>
          <p:nvPr>
            <p:ph type="title"/>
          </p:nvPr>
        </p:nvSpPr>
        <p:spPr/>
        <p:txBody>
          <a:bodyPr/>
          <a:lstStyle/>
          <a:p>
            <a:r>
              <a:rPr lang="en-GB" altLang="en-US" dirty="0"/>
              <a:t>Non-native speakers (N=40)</a:t>
            </a:r>
          </a:p>
        </p:txBody>
      </p:sp>
      <p:sp>
        <p:nvSpPr>
          <p:cNvPr id="3" name="Content Placeholder 2"/>
          <p:cNvSpPr>
            <a:spLocks noGrp="1"/>
          </p:cNvSpPr>
          <p:nvPr>
            <p:ph idx="1"/>
          </p:nvPr>
        </p:nvSpPr>
        <p:spPr/>
        <p:txBody>
          <a:bodyPr/>
          <a:lstStyle/>
          <a:p>
            <a:endParaRPr lang="en-GB"/>
          </a:p>
        </p:txBody>
      </p:sp>
      <p:graphicFrame>
        <p:nvGraphicFramePr>
          <p:cNvPr id="4" name="Table 3">
            <a:extLst>
              <a:ext uri="{FF2B5EF4-FFF2-40B4-BE49-F238E27FC236}">
                <a16:creationId xmlns:a16="http://schemas.microsoft.com/office/drawing/2014/main" id="{7380036F-B7B0-45C2-9573-B573FE54FAFC}"/>
              </a:ext>
            </a:extLst>
          </p:cNvPr>
          <p:cNvGraphicFramePr>
            <a:graphicFrameLocks noGrp="1"/>
          </p:cNvGraphicFramePr>
          <p:nvPr/>
        </p:nvGraphicFramePr>
        <p:xfrm>
          <a:off x="468313" y="1412875"/>
          <a:ext cx="8280400" cy="5048250"/>
        </p:xfrm>
        <a:graphic>
          <a:graphicData uri="http://schemas.openxmlformats.org/drawingml/2006/table">
            <a:tbl>
              <a:tblPr firstRow="1">
                <a:tableStyleId>{1FECB4D8-DB02-4DC6-A0A2-4F2EBAE1DC90}</a:tableStyleId>
              </a:tblPr>
              <a:tblGrid>
                <a:gridCol w="3312160">
                  <a:extLst>
                    <a:ext uri="{9D8B030D-6E8A-4147-A177-3AD203B41FA5}">
                      <a16:colId xmlns:a16="http://schemas.microsoft.com/office/drawing/2014/main" val="20000"/>
                    </a:ext>
                  </a:extLst>
                </a:gridCol>
                <a:gridCol w="1303555">
                  <a:extLst>
                    <a:ext uri="{9D8B030D-6E8A-4147-A177-3AD203B41FA5}">
                      <a16:colId xmlns:a16="http://schemas.microsoft.com/office/drawing/2014/main" val="20001"/>
                    </a:ext>
                  </a:extLst>
                </a:gridCol>
                <a:gridCol w="1228097">
                  <a:extLst>
                    <a:ext uri="{9D8B030D-6E8A-4147-A177-3AD203B41FA5}">
                      <a16:colId xmlns:a16="http://schemas.microsoft.com/office/drawing/2014/main" val="20002"/>
                    </a:ext>
                  </a:extLst>
                </a:gridCol>
                <a:gridCol w="1216639">
                  <a:extLst>
                    <a:ext uri="{9D8B030D-6E8A-4147-A177-3AD203B41FA5}">
                      <a16:colId xmlns:a16="http://schemas.microsoft.com/office/drawing/2014/main" val="20003"/>
                    </a:ext>
                  </a:extLst>
                </a:gridCol>
                <a:gridCol w="1219949">
                  <a:extLst>
                    <a:ext uri="{9D8B030D-6E8A-4147-A177-3AD203B41FA5}">
                      <a16:colId xmlns:a16="http://schemas.microsoft.com/office/drawing/2014/main" val="20004"/>
                    </a:ext>
                  </a:extLst>
                </a:gridCol>
              </a:tblGrid>
              <a:tr h="420687">
                <a:tc>
                  <a:txBody>
                    <a:bodyPr/>
                    <a:lstStyle/>
                    <a:p>
                      <a:pPr algn="ctr">
                        <a:lnSpc>
                          <a:spcPct val="115000"/>
                        </a:lnSpc>
                        <a:spcAft>
                          <a:spcPts val="0"/>
                        </a:spcAft>
                      </a:pPr>
                      <a:endParaRPr lang="en-US" sz="2400" b="0" dirty="0">
                        <a:ln w="3175">
                          <a:noFill/>
                        </a:ln>
                        <a:solidFill>
                          <a:sysClr val="windowText" lastClr="000000"/>
                        </a:solidFill>
                        <a:latin typeface="Georgia" pitchFamily="18" charset="0"/>
                        <a:ea typeface="SimSun"/>
                        <a:cs typeface="Arial"/>
                      </a:endParaRPr>
                    </a:p>
                  </a:txBody>
                  <a:tcPr marL="68576" marR="68576" marT="0" marB="0">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gridSpan="4">
                  <a:txBody>
                    <a:bodyPr/>
                    <a:lstStyle/>
                    <a:p>
                      <a:pPr algn="ctr">
                        <a:lnSpc>
                          <a:spcPct val="115000"/>
                        </a:lnSpc>
                        <a:spcAft>
                          <a:spcPts val="0"/>
                        </a:spcAft>
                      </a:pPr>
                      <a:r>
                        <a:rPr lang="en-US" sz="2400" b="0" dirty="0">
                          <a:ln w="3175">
                            <a:noFill/>
                          </a:ln>
                          <a:solidFill>
                            <a:sysClr val="windowText" lastClr="000000"/>
                          </a:solidFill>
                          <a:latin typeface="Georgia" pitchFamily="18" charset="0"/>
                        </a:rPr>
                        <a:t>Coverage</a:t>
                      </a:r>
                      <a:endParaRPr lang="en-GB" sz="2400" b="0" dirty="0">
                        <a:ln w="3175">
                          <a:noFill/>
                        </a:ln>
                        <a:solidFill>
                          <a:sysClr val="windowText" lastClr="000000"/>
                        </a:solidFill>
                        <a:latin typeface="Georgia" pitchFamily="18" charset="0"/>
                        <a:ea typeface="SimSun"/>
                        <a:cs typeface="Arial"/>
                      </a:endParaRPr>
                    </a:p>
                  </a:txBody>
                  <a:tcPr marL="68576" marR="68576"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chemeClr val="accent1">
                        <a:lumMod val="40000"/>
                        <a:lumOff val="6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420687">
                <a:tc>
                  <a:txBody>
                    <a:bodyPr/>
                    <a:lstStyle/>
                    <a:p>
                      <a:pPr algn="ctr">
                        <a:lnSpc>
                          <a:spcPct val="115000"/>
                        </a:lnSpc>
                        <a:spcAft>
                          <a:spcPts val="0"/>
                        </a:spcAft>
                      </a:pPr>
                      <a:r>
                        <a:rPr lang="en-US" sz="2400" dirty="0">
                          <a:ln w="3175">
                            <a:noFill/>
                          </a:ln>
                          <a:solidFill>
                            <a:sysClr val="windowText" lastClr="000000"/>
                          </a:solidFill>
                          <a:latin typeface="Georgia" pitchFamily="18" charset="0"/>
                        </a:rPr>
                        <a:t>Comprehension score</a:t>
                      </a:r>
                      <a:endParaRPr lang="en-GB" sz="2400" b="0" dirty="0">
                        <a:ln w="3175">
                          <a:noFill/>
                        </a:ln>
                        <a:solidFill>
                          <a:sysClr val="windowText" lastClr="000000"/>
                        </a:solidFill>
                        <a:latin typeface="Georgia" pitchFamily="18" charset="0"/>
                        <a:ea typeface="SimSun"/>
                        <a:cs typeface="Arial"/>
                      </a:endParaRPr>
                    </a:p>
                  </a:txBody>
                  <a:tcPr marL="68576" marR="68576" marT="0" marB="0">
                    <a:lnL w="12700" cap="flat" cmpd="sng" algn="ctr">
                      <a:noFill/>
                      <a:prstDash val="solid"/>
                      <a:round/>
                      <a:headEnd type="none" w="med" len="med"/>
                      <a:tailEnd type="none" w="med" len="med"/>
                    </a:lnL>
                    <a:lnT w="12700" cap="flat" cmpd="sng" algn="ctr">
                      <a:solidFill>
                        <a:schemeClr val="accent3"/>
                      </a:solidFill>
                      <a:prstDash val="solid"/>
                      <a:round/>
                      <a:headEnd type="none" w="med" len="med"/>
                      <a:tailEnd type="none" w="med" len="med"/>
                    </a:lnT>
                  </a:tcPr>
                </a:tc>
                <a:tc>
                  <a:txBody>
                    <a:bodyPr/>
                    <a:lstStyle/>
                    <a:p>
                      <a:pPr algn="ctr">
                        <a:lnSpc>
                          <a:spcPct val="115000"/>
                        </a:lnSpc>
                        <a:spcAft>
                          <a:spcPts val="0"/>
                        </a:spcAft>
                      </a:pPr>
                      <a:r>
                        <a:rPr lang="en-US" sz="2400" dirty="0">
                          <a:ln w="3175">
                            <a:noFill/>
                          </a:ln>
                          <a:solidFill>
                            <a:sysClr val="windowText" lastClr="000000"/>
                          </a:solidFill>
                          <a:latin typeface="Georgia" pitchFamily="18" charset="0"/>
                        </a:rPr>
                        <a:t>100%</a:t>
                      </a:r>
                      <a:endParaRPr lang="en-GB" sz="2400" b="0" dirty="0">
                        <a:ln w="3175">
                          <a:noFill/>
                        </a:ln>
                        <a:solidFill>
                          <a:sysClr val="windowText" lastClr="000000"/>
                        </a:solidFill>
                        <a:latin typeface="Georgia" pitchFamily="18" charset="0"/>
                        <a:ea typeface="SimSun"/>
                        <a:cs typeface="Arial"/>
                      </a:endParaRPr>
                    </a:p>
                  </a:txBody>
                  <a:tcPr marL="68576" marR="68576" marT="0" marB="0"/>
                </a:tc>
                <a:tc>
                  <a:txBody>
                    <a:bodyPr/>
                    <a:lstStyle/>
                    <a:p>
                      <a:pPr algn="ctr">
                        <a:lnSpc>
                          <a:spcPct val="115000"/>
                        </a:lnSpc>
                        <a:spcAft>
                          <a:spcPts val="0"/>
                        </a:spcAft>
                      </a:pPr>
                      <a:r>
                        <a:rPr lang="en-US" sz="2400" dirty="0">
                          <a:ln w="3175">
                            <a:noFill/>
                          </a:ln>
                          <a:solidFill>
                            <a:sysClr val="windowText" lastClr="000000"/>
                          </a:solidFill>
                          <a:latin typeface="Georgia" pitchFamily="18" charset="0"/>
                        </a:rPr>
                        <a:t>98%</a:t>
                      </a:r>
                      <a:endParaRPr lang="en-GB" sz="2400" b="0" dirty="0">
                        <a:ln w="3175">
                          <a:noFill/>
                        </a:ln>
                        <a:solidFill>
                          <a:sysClr val="windowText" lastClr="000000"/>
                        </a:solidFill>
                        <a:latin typeface="Georgia" pitchFamily="18" charset="0"/>
                        <a:ea typeface="SimSun"/>
                        <a:cs typeface="Arial"/>
                      </a:endParaRPr>
                    </a:p>
                  </a:txBody>
                  <a:tcPr marL="68576" marR="68576" marT="0" marB="0"/>
                </a:tc>
                <a:tc>
                  <a:txBody>
                    <a:bodyPr/>
                    <a:lstStyle/>
                    <a:p>
                      <a:pPr algn="ctr">
                        <a:lnSpc>
                          <a:spcPct val="115000"/>
                        </a:lnSpc>
                        <a:spcAft>
                          <a:spcPts val="0"/>
                        </a:spcAft>
                      </a:pPr>
                      <a:r>
                        <a:rPr lang="en-US" sz="2400" dirty="0">
                          <a:ln w="3175">
                            <a:noFill/>
                          </a:ln>
                          <a:solidFill>
                            <a:sysClr val="windowText" lastClr="000000"/>
                          </a:solidFill>
                          <a:latin typeface="Georgia" pitchFamily="18" charset="0"/>
                        </a:rPr>
                        <a:t>95%</a:t>
                      </a:r>
                      <a:endParaRPr lang="en-GB" sz="2400" b="0" dirty="0">
                        <a:ln w="3175">
                          <a:noFill/>
                        </a:ln>
                        <a:solidFill>
                          <a:sysClr val="windowText" lastClr="000000"/>
                        </a:solidFill>
                        <a:latin typeface="Georgia" pitchFamily="18" charset="0"/>
                        <a:ea typeface="SimSun"/>
                        <a:cs typeface="Arial"/>
                      </a:endParaRPr>
                    </a:p>
                  </a:txBody>
                  <a:tcPr marL="68576" marR="68576" marT="0" marB="0">
                    <a:lnR w="12700" cap="flat" cmpd="sng" algn="ctr">
                      <a:noFill/>
                      <a:prstDash val="solid"/>
                      <a:round/>
                      <a:headEnd type="none" w="med" len="med"/>
                      <a:tailEnd type="none" w="med" len="med"/>
                    </a:lnR>
                  </a:tcPr>
                </a:tc>
                <a:tc>
                  <a:txBody>
                    <a:bodyPr/>
                    <a:lstStyle/>
                    <a:p>
                      <a:pPr algn="ctr">
                        <a:lnSpc>
                          <a:spcPct val="115000"/>
                        </a:lnSpc>
                        <a:spcAft>
                          <a:spcPts val="0"/>
                        </a:spcAft>
                      </a:pPr>
                      <a:r>
                        <a:rPr lang="en-US" sz="2400" dirty="0">
                          <a:ln w="3175">
                            <a:noFill/>
                          </a:ln>
                          <a:solidFill>
                            <a:sysClr val="windowText" lastClr="000000"/>
                          </a:solidFill>
                          <a:latin typeface="Georgia" pitchFamily="18" charset="0"/>
                        </a:rPr>
                        <a:t>90%</a:t>
                      </a:r>
                      <a:endParaRPr lang="en-GB" sz="2400" b="0" dirty="0">
                        <a:ln w="3175">
                          <a:noFill/>
                        </a:ln>
                        <a:solidFill>
                          <a:sysClr val="windowText" lastClr="000000"/>
                        </a:solidFill>
                        <a:latin typeface="Georgia" pitchFamily="18" charset="0"/>
                        <a:ea typeface="SimSun"/>
                        <a:cs typeface="Arial"/>
                      </a:endParaRPr>
                    </a:p>
                  </a:txBody>
                  <a:tcPr marL="68576" marR="6857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0001"/>
                  </a:ext>
                </a:extLst>
              </a:tr>
              <a:tr h="3365502">
                <a:tc>
                  <a:txBody>
                    <a:bodyPr/>
                    <a:lstStyle/>
                    <a:p>
                      <a:pPr algn="ctr">
                        <a:lnSpc>
                          <a:spcPct val="115000"/>
                        </a:lnSpc>
                        <a:spcAft>
                          <a:spcPts val="0"/>
                        </a:spcAft>
                      </a:pPr>
                      <a:r>
                        <a:rPr lang="en-US" sz="2400" dirty="0">
                          <a:ln w="3175">
                            <a:noFill/>
                          </a:ln>
                          <a:solidFill>
                            <a:sysClr val="windowText" lastClr="000000"/>
                          </a:solidFill>
                          <a:latin typeface="Georgia" pitchFamily="18" charset="0"/>
                        </a:rPr>
                        <a:t>3</a:t>
                      </a:r>
                      <a:endParaRPr lang="en-GB" sz="2400" dirty="0">
                        <a:ln w="3175">
                          <a:noFill/>
                        </a:ln>
                        <a:solidFill>
                          <a:sysClr val="windowText" lastClr="000000"/>
                        </a:solidFill>
                        <a:latin typeface="Georgia" pitchFamily="18" charset="0"/>
                      </a:endParaRPr>
                    </a:p>
                    <a:p>
                      <a:pPr algn="ctr">
                        <a:lnSpc>
                          <a:spcPct val="115000"/>
                        </a:lnSpc>
                        <a:spcAft>
                          <a:spcPts val="0"/>
                        </a:spcAft>
                      </a:pPr>
                      <a:r>
                        <a:rPr lang="en-US" sz="2400" dirty="0">
                          <a:ln w="3175">
                            <a:noFill/>
                          </a:ln>
                          <a:solidFill>
                            <a:sysClr val="windowText" lastClr="000000"/>
                          </a:solidFill>
                          <a:latin typeface="Georgia" pitchFamily="18" charset="0"/>
                        </a:rPr>
                        <a:t>4</a:t>
                      </a:r>
                      <a:br>
                        <a:rPr lang="en-US" sz="2400" dirty="0">
                          <a:ln w="3175">
                            <a:noFill/>
                          </a:ln>
                          <a:solidFill>
                            <a:sysClr val="windowText" lastClr="000000"/>
                          </a:solidFill>
                          <a:latin typeface="Georgia" pitchFamily="18" charset="0"/>
                        </a:rPr>
                      </a:br>
                      <a:r>
                        <a:rPr lang="en-US" sz="2400" dirty="0">
                          <a:ln w="3175">
                            <a:noFill/>
                          </a:ln>
                          <a:solidFill>
                            <a:sysClr val="windowText" lastClr="000000"/>
                          </a:solidFill>
                          <a:latin typeface="Georgia" pitchFamily="18" charset="0"/>
                        </a:rPr>
                        <a:t>5</a:t>
                      </a:r>
                      <a:br>
                        <a:rPr lang="en-US" sz="2400" dirty="0">
                          <a:ln w="3175">
                            <a:noFill/>
                          </a:ln>
                          <a:solidFill>
                            <a:sysClr val="windowText" lastClr="000000"/>
                          </a:solidFill>
                          <a:latin typeface="Georgia" pitchFamily="18" charset="0"/>
                        </a:rPr>
                      </a:br>
                      <a:r>
                        <a:rPr lang="en-US" sz="2400" dirty="0">
                          <a:ln w="3175">
                            <a:noFill/>
                          </a:ln>
                          <a:solidFill>
                            <a:sysClr val="windowText" lastClr="000000"/>
                          </a:solidFill>
                          <a:latin typeface="Georgia" pitchFamily="18" charset="0"/>
                        </a:rPr>
                        <a:t>6</a:t>
                      </a:r>
                      <a:br>
                        <a:rPr lang="en-US" sz="2400" dirty="0">
                          <a:ln w="3175">
                            <a:noFill/>
                          </a:ln>
                          <a:solidFill>
                            <a:sysClr val="windowText" lastClr="000000"/>
                          </a:solidFill>
                          <a:latin typeface="Georgia" pitchFamily="18" charset="0"/>
                        </a:rPr>
                      </a:br>
                      <a:r>
                        <a:rPr lang="en-US" sz="2400" dirty="0">
                          <a:ln w="3175">
                            <a:noFill/>
                          </a:ln>
                          <a:solidFill>
                            <a:sysClr val="windowText" lastClr="000000"/>
                          </a:solidFill>
                          <a:latin typeface="Georgia" pitchFamily="18" charset="0"/>
                        </a:rPr>
                        <a:t>7</a:t>
                      </a:r>
                      <a:br>
                        <a:rPr lang="en-US" sz="2400" dirty="0">
                          <a:ln w="3175">
                            <a:noFill/>
                          </a:ln>
                          <a:solidFill>
                            <a:sysClr val="windowText" lastClr="000000"/>
                          </a:solidFill>
                          <a:latin typeface="Georgia" pitchFamily="18" charset="0"/>
                        </a:rPr>
                      </a:br>
                      <a:r>
                        <a:rPr lang="en-US" sz="2400" dirty="0">
                          <a:ln w="3175">
                            <a:noFill/>
                          </a:ln>
                          <a:solidFill>
                            <a:sysClr val="windowText" lastClr="000000"/>
                          </a:solidFill>
                          <a:latin typeface="Georgia" pitchFamily="18" charset="0"/>
                        </a:rPr>
                        <a:t>8</a:t>
                      </a:r>
                      <a:br>
                        <a:rPr lang="en-US" sz="2400" dirty="0">
                          <a:ln w="3175">
                            <a:noFill/>
                          </a:ln>
                          <a:solidFill>
                            <a:sysClr val="windowText" lastClr="000000"/>
                          </a:solidFill>
                          <a:latin typeface="Georgia" pitchFamily="18" charset="0"/>
                        </a:rPr>
                      </a:br>
                      <a:r>
                        <a:rPr lang="en-US" sz="2400" dirty="0">
                          <a:ln w="3175">
                            <a:noFill/>
                          </a:ln>
                          <a:solidFill>
                            <a:sysClr val="windowText" lastClr="000000"/>
                          </a:solidFill>
                          <a:latin typeface="Georgia" pitchFamily="18" charset="0"/>
                        </a:rPr>
                        <a:t>9</a:t>
                      </a:r>
                      <a:br>
                        <a:rPr lang="en-US" sz="2400" dirty="0">
                          <a:ln w="3175">
                            <a:noFill/>
                          </a:ln>
                          <a:solidFill>
                            <a:sysClr val="windowText" lastClr="000000"/>
                          </a:solidFill>
                          <a:latin typeface="Georgia" pitchFamily="18" charset="0"/>
                        </a:rPr>
                      </a:br>
                      <a:r>
                        <a:rPr lang="en-US" sz="2400" dirty="0">
                          <a:ln w="3175">
                            <a:noFill/>
                          </a:ln>
                          <a:solidFill>
                            <a:sysClr val="windowText" lastClr="000000"/>
                          </a:solidFill>
                          <a:latin typeface="Georgia" pitchFamily="18" charset="0"/>
                        </a:rPr>
                        <a:t>10</a:t>
                      </a:r>
                      <a:endParaRPr lang="en-GB" sz="2400" b="0" dirty="0">
                        <a:ln w="3175">
                          <a:noFill/>
                        </a:ln>
                        <a:solidFill>
                          <a:sysClr val="windowText" lastClr="000000"/>
                        </a:solidFill>
                        <a:latin typeface="Georgia" pitchFamily="18" charset="0"/>
                        <a:ea typeface="SimSun"/>
                        <a:cs typeface="Arial"/>
                      </a:endParaRPr>
                    </a:p>
                  </a:txBody>
                  <a:tcPr marL="68576" marR="68576" marT="0" marB="0">
                    <a:lnL w="12700" cap="flat" cmpd="sng" algn="ctr">
                      <a:noFill/>
                      <a:prstDash val="solid"/>
                      <a:round/>
                      <a:headEnd type="none" w="med" len="med"/>
                      <a:tailEnd type="none" w="med" len="med"/>
                    </a:lnL>
                  </a:tcPr>
                </a:tc>
                <a:tc>
                  <a:txBody>
                    <a:bodyPr/>
                    <a:lstStyle/>
                    <a:p>
                      <a:pPr algn="ctr">
                        <a:lnSpc>
                          <a:spcPct val="115000"/>
                        </a:lnSpc>
                        <a:spcAft>
                          <a:spcPts val="0"/>
                        </a:spcAft>
                      </a:pPr>
                      <a:r>
                        <a:rPr lang="en-US" sz="2400" dirty="0">
                          <a:ln w="3175">
                            <a:noFill/>
                          </a:ln>
                          <a:solidFill>
                            <a:sysClr val="windowText" lastClr="000000"/>
                          </a:solidFill>
                          <a:latin typeface="Georgia" pitchFamily="18" charset="0"/>
                        </a:rPr>
                        <a:t>0</a:t>
                      </a:r>
                      <a:endParaRPr lang="en-GB" sz="2400" dirty="0">
                        <a:ln w="3175">
                          <a:noFill/>
                        </a:ln>
                        <a:solidFill>
                          <a:sysClr val="windowText" lastClr="000000"/>
                        </a:solidFill>
                        <a:latin typeface="Georgia" pitchFamily="18" charset="0"/>
                      </a:endParaRPr>
                    </a:p>
                    <a:p>
                      <a:pPr algn="ctr">
                        <a:lnSpc>
                          <a:spcPct val="115000"/>
                        </a:lnSpc>
                        <a:spcAft>
                          <a:spcPts val="0"/>
                        </a:spcAft>
                      </a:pPr>
                      <a:r>
                        <a:rPr lang="en-US" sz="2400" dirty="0">
                          <a:ln w="3175">
                            <a:noFill/>
                          </a:ln>
                          <a:solidFill>
                            <a:sysClr val="windowText" lastClr="000000"/>
                          </a:solidFill>
                          <a:latin typeface="Georgia" pitchFamily="18" charset="0"/>
                        </a:rPr>
                        <a:t>0</a:t>
                      </a:r>
                      <a:br>
                        <a:rPr lang="en-US" sz="2400" dirty="0">
                          <a:ln w="3175">
                            <a:noFill/>
                          </a:ln>
                          <a:solidFill>
                            <a:sysClr val="windowText" lastClr="000000"/>
                          </a:solidFill>
                          <a:latin typeface="Georgia" pitchFamily="18" charset="0"/>
                        </a:rPr>
                      </a:br>
                      <a:r>
                        <a:rPr lang="en-US" sz="2400" dirty="0">
                          <a:ln w="3175">
                            <a:noFill/>
                          </a:ln>
                          <a:solidFill>
                            <a:sysClr val="windowText" lastClr="000000"/>
                          </a:solidFill>
                          <a:latin typeface="Georgia" pitchFamily="18" charset="0"/>
                        </a:rPr>
                        <a:t>0</a:t>
                      </a:r>
                      <a:br>
                        <a:rPr lang="en-US" sz="2400" dirty="0">
                          <a:ln w="3175">
                            <a:noFill/>
                          </a:ln>
                          <a:solidFill>
                            <a:sysClr val="windowText" lastClr="000000"/>
                          </a:solidFill>
                          <a:latin typeface="Georgia" pitchFamily="18" charset="0"/>
                        </a:rPr>
                      </a:br>
                      <a:r>
                        <a:rPr lang="en-US" sz="2400" dirty="0">
                          <a:ln w="3175">
                            <a:noFill/>
                          </a:ln>
                          <a:solidFill>
                            <a:sysClr val="windowText" lastClr="000000"/>
                          </a:solidFill>
                          <a:latin typeface="Georgia" pitchFamily="18" charset="0"/>
                        </a:rPr>
                        <a:t>0</a:t>
                      </a:r>
                      <a:br>
                        <a:rPr lang="en-US" sz="2400" dirty="0">
                          <a:ln w="3175">
                            <a:noFill/>
                          </a:ln>
                          <a:solidFill>
                            <a:sysClr val="windowText" lastClr="000000"/>
                          </a:solidFill>
                          <a:latin typeface="Georgia" pitchFamily="18" charset="0"/>
                        </a:rPr>
                      </a:br>
                      <a:r>
                        <a:rPr lang="en-US" sz="2400" dirty="0">
                          <a:ln w="3175">
                            <a:noFill/>
                          </a:ln>
                          <a:solidFill>
                            <a:sysClr val="windowText" lastClr="000000"/>
                          </a:solidFill>
                          <a:latin typeface="Georgia" pitchFamily="18" charset="0"/>
                        </a:rPr>
                        <a:t>1</a:t>
                      </a:r>
                      <a:br>
                        <a:rPr lang="en-US" sz="2400" dirty="0">
                          <a:ln w="3175">
                            <a:noFill/>
                          </a:ln>
                          <a:solidFill>
                            <a:sysClr val="windowText" lastClr="000000"/>
                          </a:solidFill>
                          <a:latin typeface="Georgia" pitchFamily="18" charset="0"/>
                        </a:rPr>
                      </a:br>
                      <a:r>
                        <a:rPr lang="en-US" sz="2400" dirty="0">
                          <a:ln w="3175">
                            <a:noFill/>
                          </a:ln>
                          <a:solidFill>
                            <a:sysClr val="windowText" lastClr="000000"/>
                          </a:solidFill>
                          <a:latin typeface="Georgia" pitchFamily="18" charset="0"/>
                        </a:rPr>
                        <a:t>2</a:t>
                      </a:r>
                      <a:br>
                        <a:rPr lang="en-US" sz="2400" dirty="0">
                          <a:ln w="3175">
                            <a:noFill/>
                          </a:ln>
                          <a:solidFill>
                            <a:sysClr val="windowText" lastClr="000000"/>
                          </a:solidFill>
                          <a:latin typeface="Georgia" pitchFamily="18" charset="0"/>
                        </a:rPr>
                      </a:br>
                      <a:r>
                        <a:rPr lang="en-US" sz="2400" dirty="0">
                          <a:ln w="3175">
                            <a:noFill/>
                          </a:ln>
                          <a:solidFill>
                            <a:sysClr val="windowText" lastClr="000000"/>
                          </a:solidFill>
                          <a:latin typeface="Georgia" pitchFamily="18" charset="0"/>
                        </a:rPr>
                        <a:t>8</a:t>
                      </a:r>
                      <a:br>
                        <a:rPr lang="en-US" sz="2400" dirty="0">
                          <a:ln w="3175">
                            <a:noFill/>
                          </a:ln>
                          <a:solidFill>
                            <a:sysClr val="windowText" lastClr="000000"/>
                          </a:solidFill>
                          <a:latin typeface="Georgia" pitchFamily="18" charset="0"/>
                        </a:rPr>
                      </a:br>
                      <a:r>
                        <a:rPr lang="en-US" sz="2400" dirty="0">
                          <a:ln w="3175">
                            <a:noFill/>
                          </a:ln>
                          <a:solidFill>
                            <a:sysClr val="windowText" lastClr="000000"/>
                          </a:solidFill>
                          <a:latin typeface="Georgia" pitchFamily="18" charset="0"/>
                        </a:rPr>
                        <a:t>29</a:t>
                      </a:r>
                      <a:endParaRPr lang="en-GB" sz="2400" b="0" dirty="0">
                        <a:ln w="3175">
                          <a:noFill/>
                        </a:ln>
                        <a:solidFill>
                          <a:sysClr val="windowText" lastClr="000000"/>
                        </a:solidFill>
                        <a:latin typeface="Georgia" pitchFamily="18" charset="0"/>
                        <a:ea typeface="SimSun"/>
                        <a:cs typeface="Arial"/>
                      </a:endParaRPr>
                    </a:p>
                  </a:txBody>
                  <a:tcPr marL="68576" marR="68576" marT="0" marB="0"/>
                </a:tc>
                <a:tc>
                  <a:txBody>
                    <a:bodyPr/>
                    <a:lstStyle/>
                    <a:p>
                      <a:pPr algn="ctr">
                        <a:lnSpc>
                          <a:spcPct val="115000"/>
                        </a:lnSpc>
                        <a:spcAft>
                          <a:spcPts val="0"/>
                        </a:spcAft>
                      </a:pPr>
                      <a:r>
                        <a:rPr lang="en-US" sz="2400" dirty="0">
                          <a:ln w="3175">
                            <a:noFill/>
                          </a:ln>
                          <a:solidFill>
                            <a:sysClr val="windowText" lastClr="000000"/>
                          </a:solidFill>
                          <a:latin typeface="Georgia" pitchFamily="18" charset="0"/>
                        </a:rPr>
                        <a:t>0</a:t>
                      </a:r>
                      <a:endParaRPr lang="en-GB" sz="2400" dirty="0">
                        <a:ln w="3175">
                          <a:noFill/>
                        </a:ln>
                        <a:solidFill>
                          <a:sysClr val="windowText" lastClr="000000"/>
                        </a:solidFill>
                        <a:latin typeface="Georgia" pitchFamily="18" charset="0"/>
                      </a:endParaRPr>
                    </a:p>
                    <a:p>
                      <a:pPr algn="ctr">
                        <a:lnSpc>
                          <a:spcPct val="115000"/>
                        </a:lnSpc>
                        <a:spcAft>
                          <a:spcPts val="0"/>
                        </a:spcAft>
                      </a:pPr>
                      <a:r>
                        <a:rPr lang="en-US" sz="2400" dirty="0">
                          <a:ln w="3175">
                            <a:noFill/>
                          </a:ln>
                          <a:solidFill>
                            <a:sysClr val="windowText" lastClr="000000"/>
                          </a:solidFill>
                          <a:latin typeface="Georgia" pitchFamily="18" charset="0"/>
                        </a:rPr>
                        <a:t>0</a:t>
                      </a:r>
                      <a:br>
                        <a:rPr lang="en-US" sz="2400" dirty="0">
                          <a:ln w="3175">
                            <a:noFill/>
                          </a:ln>
                          <a:solidFill>
                            <a:sysClr val="windowText" lastClr="000000"/>
                          </a:solidFill>
                          <a:latin typeface="Georgia" pitchFamily="18" charset="0"/>
                        </a:rPr>
                      </a:br>
                      <a:r>
                        <a:rPr lang="en-US" sz="2400" dirty="0">
                          <a:ln w="3175">
                            <a:noFill/>
                          </a:ln>
                          <a:solidFill>
                            <a:sysClr val="windowText" lastClr="000000"/>
                          </a:solidFill>
                          <a:latin typeface="Georgia" pitchFamily="18" charset="0"/>
                        </a:rPr>
                        <a:t>1</a:t>
                      </a:r>
                      <a:br>
                        <a:rPr lang="en-US" sz="2400" dirty="0">
                          <a:ln w="3175">
                            <a:noFill/>
                          </a:ln>
                          <a:solidFill>
                            <a:sysClr val="windowText" lastClr="000000"/>
                          </a:solidFill>
                          <a:latin typeface="Georgia" pitchFamily="18" charset="0"/>
                        </a:rPr>
                      </a:br>
                      <a:r>
                        <a:rPr lang="en-US" sz="2400" dirty="0">
                          <a:ln w="3175">
                            <a:noFill/>
                          </a:ln>
                          <a:solidFill>
                            <a:sysClr val="windowText" lastClr="000000"/>
                          </a:solidFill>
                          <a:latin typeface="Georgia" pitchFamily="18" charset="0"/>
                        </a:rPr>
                        <a:t>3</a:t>
                      </a:r>
                      <a:br>
                        <a:rPr lang="en-US" sz="2400" dirty="0">
                          <a:ln w="3175">
                            <a:noFill/>
                          </a:ln>
                          <a:solidFill>
                            <a:sysClr val="windowText" lastClr="000000"/>
                          </a:solidFill>
                          <a:latin typeface="Georgia" pitchFamily="18" charset="0"/>
                        </a:rPr>
                      </a:br>
                      <a:r>
                        <a:rPr lang="en-US" sz="2400" dirty="0">
                          <a:ln w="3175">
                            <a:noFill/>
                          </a:ln>
                          <a:solidFill>
                            <a:sysClr val="windowText" lastClr="000000"/>
                          </a:solidFill>
                          <a:latin typeface="Georgia" pitchFamily="18" charset="0"/>
                        </a:rPr>
                        <a:t>7</a:t>
                      </a:r>
                      <a:br>
                        <a:rPr lang="en-US" sz="2400" dirty="0">
                          <a:ln w="3175">
                            <a:noFill/>
                          </a:ln>
                          <a:solidFill>
                            <a:sysClr val="windowText" lastClr="000000"/>
                          </a:solidFill>
                          <a:latin typeface="Georgia" pitchFamily="18" charset="0"/>
                        </a:rPr>
                      </a:br>
                      <a:r>
                        <a:rPr lang="en-US" sz="2400" dirty="0">
                          <a:ln w="3175">
                            <a:noFill/>
                          </a:ln>
                          <a:solidFill>
                            <a:sysClr val="windowText" lastClr="000000"/>
                          </a:solidFill>
                          <a:latin typeface="Georgia" pitchFamily="18" charset="0"/>
                        </a:rPr>
                        <a:t>12</a:t>
                      </a:r>
                      <a:br>
                        <a:rPr lang="en-US" sz="2400" dirty="0">
                          <a:ln w="3175">
                            <a:noFill/>
                          </a:ln>
                          <a:solidFill>
                            <a:sysClr val="windowText" lastClr="000000"/>
                          </a:solidFill>
                          <a:latin typeface="Georgia" pitchFamily="18" charset="0"/>
                        </a:rPr>
                      </a:br>
                      <a:r>
                        <a:rPr lang="en-US" sz="2400" dirty="0">
                          <a:ln w="3175">
                            <a:noFill/>
                          </a:ln>
                          <a:solidFill>
                            <a:sysClr val="windowText" lastClr="000000"/>
                          </a:solidFill>
                          <a:latin typeface="Georgia" pitchFamily="18" charset="0"/>
                        </a:rPr>
                        <a:t>9</a:t>
                      </a:r>
                      <a:br>
                        <a:rPr lang="en-US" sz="2400" dirty="0">
                          <a:ln w="3175">
                            <a:noFill/>
                          </a:ln>
                          <a:solidFill>
                            <a:sysClr val="windowText" lastClr="000000"/>
                          </a:solidFill>
                          <a:latin typeface="Georgia" pitchFamily="18" charset="0"/>
                        </a:rPr>
                      </a:br>
                      <a:r>
                        <a:rPr lang="en-US" sz="2400" dirty="0">
                          <a:ln w="3175">
                            <a:noFill/>
                          </a:ln>
                          <a:solidFill>
                            <a:sysClr val="windowText" lastClr="000000"/>
                          </a:solidFill>
                          <a:latin typeface="Georgia" pitchFamily="18" charset="0"/>
                        </a:rPr>
                        <a:t>8</a:t>
                      </a:r>
                      <a:endParaRPr lang="en-GB" sz="2400" b="0" dirty="0">
                        <a:ln w="3175">
                          <a:noFill/>
                        </a:ln>
                        <a:solidFill>
                          <a:sysClr val="windowText" lastClr="000000"/>
                        </a:solidFill>
                        <a:latin typeface="Georgia" pitchFamily="18" charset="0"/>
                        <a:ea typeface="SimSun"/>
                        <a:cs typeface="Arial"/>
                      </a:endParaRPr>
                    </a:p>
                  </a:txBody>
                  <a:tcPr marL="68576" marR="68576" marT="0" marB="0"/>
                </a:tc>
                <a:tc>
                  <a:txBody>
                    <a:bodyPr/>
                    <a:lstStyle/>
                    <a:p>
                      <a:pPr algn="ctr">
                        <a:lnSpc>
                          <a:spcPct val="115000"/>
                        </a:lnSpc>
                        <a:spcAft>
                          <a:spcPts val="0"/>
                        </a:spcAft>
                      </a:pPr>
                      <a:r>
                        <a:rPr lang="en-US" sz="2400" dirty="0">
                          <a:ln w="3175">
                            <a:noFill/>
                          </a:ln>
                          <a:solidFill>
                            <a:sysClr val="windowText" lastClr="000000"/>
                          </a:solidFill>
                          <a:latin typeface="Georgia" pitchFamily="18" charset="0"/>
                        </a:rPr>
                        <a:t>0</a:t>
                      </a:r>
                      <a:endParaRPr lang="en-GB" sz="2400" dirty="0">
                        <a:ln w="3175">
                          <a:noFill/>
                        </a:ln>
                        <a:solidFill>
                          <a:sysClr val="windowText" lastClr="000000"/>
                        </a:solidFill>
                        <a:latin typeface="Georgia" pitchFamily="18" charset="0"/>
                      </a:endParaRPr>
                    </a:p>
                    <a:p>
                      <a:pPr algn="ctr">
                        <a:lnSpc>
                          <a:spcPct val="115000"/>
                        </a:lnSpc>
                        <a:spcAft>
                          <a:spcPts val="0"/>
                        </a:spcAft>
                      </a:pPr>
                      <a:r>
                        <a:rPr lang="en-US" sz="2400" dirty="0">
                          <a:ln w="3175">
                            <a:noFill/>
                          </a:ln>
                          <a:solidFill>
                            <a:sysClr val="windowText" lastClr="000000"/>
                          </a:solidFill>
                          <a:latin typeface="Georgia" pitchFamily="18" charset="0"/>
                        </a:rPr>
                        <a:t>0</a:t>
                      </a:r>
                      <a:br>
                        <a:rPr lang="en-US" sz="2400" dirty="0">
                          <a:ln w="3175">
                            <a:noFill/>
                          </a:ln>
                          <a:solidFill>
                            <a:sysClr val="windowText" lastClr="000000"/>
                          </a:solidFill>
                          <a:latin typeface="Georgia" pitchFamily="18" charset="0"/>
                        </a:rPr>
                      </a:br>
                      <a:r>
                        <a:rPr lang="en-US" sz="2400" dirty="0">
                          <a:ln w="3175">
                            <a:noFill/>
                          </a:ln>
                          <a:solidFill>
                            <a:sysClr val="windowText" lastClr="000000"/>
                          </a:solidFill>
                          <a:latin typeface="Georgia" pitchFamily="18" charset="0"/>
                        </a:rPr>
                        <a:t>1</a:t>
                      </a:r>
                      <a:br>
                        <a:rPr lang="en-US" sz="2400" dirty="0">
                          <a:ln w="3175">
                            <a:noFill/>
                          </a:ln>
                          <a:solidFill>
                            <a:sysClr val="windowText" lastClr="000000"/>
                          </a:solidFill>
                          <a:latin typeface="Georgia" pitchFamily="18" charset="0"/>
                        </a:rPr>
                      </a:br>
                      <a:r>
                        <a:rPr lang="en-US" sz="2400" dirty="0">
                          <a:ln w="3175">
                            <a:noFill/>
                          </a:ln>
                          <a:solidFill>
                            <a:sysClr val="windowText" lastClr="000000"/>
                          </a:solidFill>
                          <a:latin typeface="Georgia" pitchFamily="18" charset="0"/>
                        </a:rPr>
                        <a:t>9</a:t>
                      </a:r>
                      <a:br>
                        <a:rPr lang="en-US" sz="2400" dirty="0">
                          <a:ln w="3175">
                            <a:noFill/>
                          </a:ln>
                          <a:solidFill>
                            <a:sysClr val="windowText" lastClr="000000"/>
                          </a:solidFill>
                          <a:latin typeface="Georgia" pitchFamily="18" charset="0"/>
                        </a:rPr>
                      </a:br>
                      <a:r>
                        <a:rPr lang="en-US" sz="2400" dirty="0">
                          <a:ln w="3175">
                            <a:noFill/>
                          </a:ln>
                          <a:solidFill>
                            <a:sysClr val="windowText" lastClr="000000"/>
                          </a:solidFill>
                          <a:latin typeface="Georgia" pitchFamily="18" charset="0"/>
                        </a:rPr>
                        <a:t>6</a:t>
                      </a:r>
                      <a:br>
                        <a:rPr lang="en-US" sz="2400" dirty="0">
                          <a:ln w="3175">
                            <a:noFill/>
                          </a:ln>
                          <a:solidFill>
                            <a:sysClr val="windowText" lastClr="000000"/>
                          </a:solidFill>
                          <a:latin typeface="Georgia" pitchFamily="18" charset="0"/>
                        </a:rPr>
                      </a:br>
                      <a:r>
                        <a:rPr lang="en-US" sz="2400" dirty="0">
                          <a:ln w="3175">
                            <a:noFill/>
                          </a:ln>
                          <a:solidFill>
                            <a:sysClr val="windowText" lastClr="000000"/>
                          </a:solidFill>
                          <a:latin typeface="Georgia" pitchFamily="18" charset="0"/>
                        </a:rPr>
                        <a:t>14</a:t>
                      </a:r>
                      <a:br>
                        <a:rPr lang="en-US" sz="2400" dirty="0">
                          <a:ln w="3175">
                            <a:noFill/>
                          </a:ln>
                          <a:solidFill>
                            <a:sysClr val="windowText" lastClr="000000"/>
                          </a:solidFill>
                          <a:latin typeface="Georgia" pitchFamily="18" charset="0"/>
                        </a:rPr>
                      </a:br>
                      <a:r>
                        <a:rPr lang="en-US" sz="2400" dirty="0">
                          <a:ln w="3175">
                            <a:noFill/>
                          </a:ln>
                          <a:solidFill>
                            <a:sysClr val="windowText" lastClr="000000"/>
                          </a:solidFill>
                          <a:latin typeface="Georgia" pitchFamily="18" charset="0"/>
                        </a:rPr>
                        <a:t>7</a:t>
                      </a:r>
                      <a:br>
                        <a:rPr lang="en-US" sz="2400" dirty="0">
                          <a:ln w="3175">
                            <a:noFill/>
                          </a:ln>
                          <a:solidFill>
                            <a:sysClr val="windowText" lastClr="000000"/>
                          </a:solidFill>
                          <a:latin typeface="Georgia" pitchFamily="18" charset="0"/>
                        </a:rPr>
                      </a:br>
                      <a:r>
                        <a:rPr lang="en-US" sz="2400" dirty="0">
                          <a:ln w="3175">
                            <a:noFill/>
                          </a:ln>
                          <a:solidFill>
                            <a:sysClr val="windowText" lastClr="000000"/>
                          </a:solidFill>
                          <a:latin typeface="Georgia" pitchFamily="18" charset="0"/>
                        </a:rPr>
                        <a:t>3</a:t>
                      </a:r>
                      <a:endParaRPr lang="en-GB" sz="2400" b="0" dirty="0">
                        <a:ln w="3175">
                          <a:noFill/>
                        </a:ln>
                        <a:solidFill>
                          <a:sysClr val="windowText" lastClr="000000"/>
                        </a:solidFill>
                        <a:latin typeface="Georgia" pitchFamily="18" charset="0"/>
                        <a:ea typeface="SimSun"/>
                        <a:cs typeface="Arial"/>
                      </a:endParaRPr>
                    </a:p>
                  </a:txBody>
                  <a:tcPr marL="68576" marR="68576" marT="0" marB="0"/>
                </a:tc>
                <a:tc>
                  <a:txBody>
                    <a:bodyPr/>
                    <a:lstStyle/>
                    <a:p>
                      <a:pPr algn="ctr">
                        <a:lnSpc>
                          <a:spcPct val="115000"/>
                        </a:lnSpc>
                        <a:spcAft>
                          <a:spcPts val="0"/>
                        </a:spcAft>
                      </a:pPr>
                      <a:r>
                        <a:rPr lang="en-US" sz="2400" dirty="0">
                          <a:ln w="3175">
                            <a:noFill/>
                          </a:ln>
                          <a:solidFill>
                            <a:sysClr val="windowText" lastClr="000000"/>
                          </a:solidFill>
                          <a:latin typeface="Georgia" pitchFamily="18" charset="0"/>
                        </a:rPr>
                        <a:t>5</a:t>
                      </a:r>
                      <a:endParaRPr lang="en-GB" sz="2400" dirty="0">
                        <a:ln w="3175">
                          <a:noFill/>
                        </a:ln>
                        <a:solidFill>
                          <a:sysClr val="windowText" lastClr="000000"/>
                        </a:solidFill>
                        <a:latin typeface="Georgia" pitchFamily="18" charset="0"/>
                      </a:endParaRPr>
                    </a:p>
                    <a:p>
                      <a:pPr algn="ctr">
                        <a:lnSpc>
                          <a:spcPct val="115000"/>
                        </a:lnSpc>
                        <a:spcAft>
                          <a:spcPts val="0"/>
                        </a:spcAft>
                      </a:pPr>
                      <a:r>
                        <a:rPr lang="en-US" sz="2400" dirty="0">
                          <a:ln w="3175">
                            <a:noFill/>
                          </a:ln>
                          <a:solidFill>
                            <a:sysClr val="windowText" lastClr="000000"/>
                          </a:solidFill>
                          <a:latin typeface="Georgia" pitchFamily="18" charset="0"/>
                        </a:rPr>
                        <a:t>0</a:t>
                      </a:r>
                      <a:br>
                        <a:rPr lang="en-US" sz="2400" dirty="0">
                          <a:ln w="3175">
                            <a:noFill/>
                          </a:ln>
                          <a:solidFill>
                            <a:sysClr val="windowText" lastClr="000000"/>
                          </a:solidFill>
                          <a:latin typeface="Georgia" pitchFamily="18" charset="0"/>
                        </a:rPr>
                      </a:br>
                      <a:r>
                        <a:rPr lang="en-US" sz="2400" dirty="0">
                          <a:ln w="3175">
                            <a:noFill/>
                          </a:ln>
                          <a:solidFill>
                            <a:sysClr val="windowText" lastClr="000000"/>
                          </a:solidFill>
                          <a:latin typeface="Georgia" pitchFamily="18" charset="0"/>
                        </a:rPr>
                        <a:t>2</a:t>
                      </a:r>
                      <a:br>
                        <a:rPr lang="en-US" sz="2400" dirty="0">
                          <a:ln w="3175">
                            <a:noFill/>
                          </a:ln>
                          <a:solidFill>
                            <a:sysClr val="windowText" lastClr="000000"/>
                          </a:solidFill>
                          <a:latin typeface="Georgia" pitchFamily="18" charset="0"/>
                        </a:rPr>
                      </a:br>
                      <a:r>
                        <a:rPr lang="en-US" sz="2400" dirty="0">
                          <a:ln w="3175">
                            <a:noFill/>
                          </a:ln>
                          <a:solidFill>
                            <a:sysClr val="windowText" lastClr="000000"/>
                          </a:solidFill>
                          <a:latin typeface="Georgia" pitchFamily="18" charset="0"/>
                        </a:rPr>
                        <a:t>3</a:t>
                      </a:r>
                      <a:br>
                        <a:rPr lang="en-US" sz="2400" dirty="0">
                          <a:ln w="3175">
                            <a:noFill/>
                          </a:ln>
                          <a:solidFill>
                            <a:sysClr val="windowText" lastClr="000000"/>
                          </a:solidFill>
                          <a:latin typeface="Georgia" pitchFamily="18" charset="0"/>
                        </a:rPr>
                      </a:br>
                      <a:r>
                        <a:rPr lang="en-US" sz="2400" dirty="0">
                          <a:ln w="3175">
                            <a:noFill/>
                          </a:ln>
                          <a:solidFill>
                            <a:sysClr val="windowText" lastClr="000000"/>
                          </a:solidFill>
                          <a:latin typeface="Georgia" pitchFamily="18" charset="0"/>
                        </a:rPr>
                        <a:t>9</a:t>
                      </a:r>
                      <a:br>
                        <a:rPr lang="en-US" sz="2400" dirty="0">
                          <a:ln w="3175">
                            <a:noFill/>
                          </a:ln>
                          <a:solidFill>
                            <a:sysClr val="windowText" lastClr="000000"/>
                          </a:solidFill>
                          <a:latin typeface="Georgia" pitchFamily="18" charset="0"/>
                        </a:rPr>
                      </a:br>
                      <a:r>
                        <a:rPr lang="en-US" sz="2400" dirty="0">
                          <a:ln w="3175">
                            <a:noFill/>
                          </a:ln>
                          <a:solidFill>
                            <a:sysClr val="windowText" lastClr="000000"/>
                          </a:solidFill>
                          <a:latin typeface="Georgia" pitchFamily="18" charset="0"/>
                        </a:rPr>
                        <a:t>6</a:t>
                      </a:r>
                      <a:br>
                        <a:rPr lang="en-US" sz="2400" dirty="0">
                          <a:ln w="3175">
                            <a:noFill/>
                          </a:ln>
                          <a:solidFill>
                            <a:sysClr val="windowText" lastClr="000000"/>
                          </a:solidFill>
                          <a:latin typeface="Georgia" pitchFamily="18" charset="0"/>
                        </a:rPr>
                      </a:br>
                      <a:r>
                        <a:rPr lang="en-US" sz="2400" dirty="0">
                          <a:ln w="3175">
                            <a:noFill/>
                          </a:ln>
                          <a:solidFill>
                            <a:sysClr val="windowText" lastClr="000000"/>
                          </a:solidFill>
                          <a:latin typeface="Georgia" pitchFamily="18" charset="0"/>
                        </a:rPr>
                        <a:t>10</a:t>
                      </a:r>
                      <a:br>
                        <a:rPr lang="en-US" sz="2400" dirty="0">
                          <a:ln w="3175">
                            <a:noFill/>
                          </a:ln>
                          <a:solidFill>
                            <a:sysClr val="windowText" lastClr="000000"/>
                          </a:solidFill>
                          <a:latin typeface="Georgia" pitchFamily="18" charset="0"/>
                        </a:rPr>
                      </a:br>
                      <a:r>
                        <a:rPr lang="en-US" sz="2400" dirty="0">
                          <a:ln w="3175">
                            <a:noFill/>
                          </a:ln>
                          <a:solidFill>
                            <a:sysClr val="windowText" lastClr="000000"/>
                          </a:solidFill>
                          <a:latin typeface="Georgia" pitchFamily="18" charset="0"/>
                        </a:rPr>
                        <a:t>5</a:t>
                      </a:r>
                      <a:endParaRPr lang="en-GB" sz="2400" b="0" dirty="0">
                        <a:ln w="3175">
                          <a:noFill/>
                        </a:ln>
                        <a:solidFill>
                          <a:sysClr val="windowText" lastClr="000000"/>
                        </a:solidFill>
                        <a:latin typeface="Georgia" pitchFamily="18" charset="0"/>
                        <a:ea typeface="SimSun"/>
                        <a:cs typeface="Arial"/>
                      </a:endParaRPr>
                    </a:p>
                  </a:txBody>
                  <a:tcPr marL="68576" marR="68576" marT="0" marB="0">
                    <a:lnR w="12700" cap="flat" cmpd="sng" algn="ctr">
                      <a:noFill/>
                      <a:prstDash val="solid"/>
                      <a:round/>
                      <a:headEnd type="none" w="med" len="med"/>
                      <a:tailEnd type="none" w="med" len="med"/>
                    </a:lnR>
                  </a:tcPr>
                </a:tc>
                <a:extLst>
                  <a:ext uri="{0D108BD9-81ED-4DB2-BD59-A6C34878D82A}">
                    <a16:rowId xmlns:a16="http://schemas.microsoft.com/office/drawing/2014/main" val="10002"/>
                  </a:ext>
                </a:extLst>
              </a:tr>
              <a:tr h="420687">
                <a:tc>
                  <a:txBody>
                    <a:bodyPr/>
                    <a:lstStyle/>
                    <a:p>
                      <a:pPr algn="ctr">
                        <a:lnSpc>
                          <a:spcPct val="115000"/>
                        </a:lnSpc>
                        <a:spcAft>
                          <a:spcPts val="0"/>
                        </a:spcAft>
                      </a:pPr>
                      <a:r>
                        <a:rPr lang="en-US" sz="2400" dirty="0">
                          <a:ln w="3175">
                            <a:noFill/>
                          </a:ln>
                          <a:solidFill>
                            <a:sysClr val="windowText" lastClr="000000"/>
                          </a:solidFill>
                          <a:latin typeface="Georgia" pitchFamily="18" charset="0"/>
                        </a:rPr>
                        <a:t>Mean score</a:t>
                      </a:r>
                      <a:endParaRPr lang="en-GB" sz="2400" b="0" dirty="0">
                        <a:ln w="3175">
                          <a:noFill/>
                        </a:ln>
                        <a:solidFill>
                          <a:sysClr val="windowText" lastClr="000000"/>
                        </a:solidFill>
                        <a:latin typeface="Georgia" pitchFamily="18" charset="0"/>
                        <a:ea typeface="SimSun"/>
                        <a:cs typeface="Arial"/>
                      </a:endParaRPr>
                    </a:p>
                  </a:txBody>
                  <a:tcPr marL="68576" marR="68576" marT="0" marB="0">
                    <a:lnL w="12700" cap="flat" cmpd="sng" algn="ctr">
                      <a:noFill/>
                      <a:prstDash val="solid"/>
                      <a:round/>
                      <a:headEnd type="none" w="med" len="med"/>
                      <a:tailEnd type="none" w="med" len="med"/>
                    </a:lnL>
                  </a:tcPr>
                </a:tc>
                <a:tc>
                  <a:txBody>
                    <a:bodyPr/>
                    <a:lstStyle/>
                    <a:p>
                      <a:pPr algn="ctr">
                        <a:lnSpc>
                          <a:spcPct val="115000"/>
                        </a:lnSpc>
                        <a:spcAft>
                          <a:spcPts val="0"/>
                        </a:spcAft>
                      </a:pPr>
                      <a:r>
                        <a:rPr lang="en-US" sz="2400" dirty="0">
                          <a:ln w="3175">
                            <a:noFill/>
                          </a:ln>
                          <a:solidFill>
                            <a:sysClr val="windowText" lastClr="000000"/>
                          </a:solidFill>
                          <a:latin typeface="Georgia" pitchFamily="18" charset="0"/>
                        </a:rPr>
                        <a:t>9.62</a:t>
                      </a:r>
                      <a:endParaRPr lang="en-GB" sz="2400" b="0" dirty="0">
                        <a:ln w="3175">
                          <a:noFill/>
                        </a:ln>
                        <a:solidFill>
                          <a:sysClr val="windowText" lastClr="000000"/>
                        </a:solidFill>
                        <a:latin typeface="Georgia" pitchFamily="18" charset="0"/>
                        <a:ea typeface="SimSun"/>
                        <a:cs typeface="Arial"/>
                      </a:endParaRPr>
                    </a:p>
                  </a:txBody>
                  <a:tcPr marL="68576" marR="68576" marT="0" marB="0"/>
                </a:tc>
                <a:tc>
                  <a:txBody>
                    <a:bodyPr/>
                    <a:lstStyle/>
                    <a:p>
                      <a:pPr algn="ctr">
                        <a:lnSpc>
                          <a:spcPct val="115000"/>
                        </a:lnSpc>
                        <a:spcAft>
                          <a:spcPts val="0"/>
                        </a:spcAft>
                      </a:pPr>
                      <a:r>
                        <a:rPr lang="en-US" sz="2400" dirty="0">
                          <a:ln w="3175">
                            <a:noFill/>
                          </a:ln>
                          <a:solidFill>
                            <a:sysClr val="windowText" lastClr="000000"/>
                          </a:solidFill>
                          <a:latin typeface="Georgia" pitchFamily="18" charset="0"/>
                        </a:rPr>
                        <a:t>8.22</a:t>
                      </a:r>
                      <a:endParaRPr lang="en-GB" sz="2400" b="0" dirty="0">
                        <a:ln w="3175">
                          <a:noFill/>
                        </a:ln>
                        <a:solidFill>
                          <a:sysClr val="windowText" lastClr="000000"/>
                        </a:solidFill>
                        <a:latin typeface="Georgia" pitchFamily="18" charset="0"/>
                        <a:ea typeface="SimSun"/>
                        <a:cs typeface="Arial"/>
                      </a:endParaRPr>
                    </a:p>
                  </a:txBody>
                  <a:tcPr marL="68576" marR="68576" marT="0" marB="0"/>
                </a:tc>
                <a:tc>
                  <a:txBody>
                    <a:bodyPr/>
                    <a:lstStyle/>
                    <a:p>
                      <a:pPr algn="ctr">
                        <a:lnSpc>
                          <a:spcPct val="115000"/>
                        </a:lnSpc>
                        <a:spcAft>
                          <a:spcPts val="0"/>
                        </a:spcAft>
                      </a:pPr>
                      <a:r>
                        <a:rPr lang="en-US" sz="2400" dirty="0">
                          <a:ln w="3175">
                            <a:noFill/>
                          </a:ln>
                          <a:solidFill>
                            <a:sysClr val="windowText" lastClr="000000"/>
                          </a:solidFill>
                          <a:latin typeface="Georgia" pitchFamily="18" charset="0"/>
                        </a:rPr>
                        <a:t>7.65</a:t>
                      </a:r>
                      <a:endParaRPr lang="en-GB" sz="2400" b="0" dirty="0">
                        <a:ln w="3175">
                          <a:noFill/>
                        </a:ln>
                        <a:solidFill>
                          <a:sysClr val="windowText" lastClr="000000"/>
                        </a:solidFill>
                        <a:latin typeface="Georgia" pitchFamily="18" charset="0"/>
                        <a:ea typeface="SimSun"/>
                        <a:cs typeface="Arial"/>
                      </a:endParaRPr>
                    </a:p>
                  </a:txBody>
                  <a:tcPr marL="68576" marR="68576" marT="0" marB="0"/>
                </a:tc>
                <a:tc>
                  <a:txBody>
                    <a:bodyPr/>
                    <a:lstStyle/>
                    <a:p>
                      <a:pPr algn="ctr">
                        <a:lnSpc>
                          <a:spcPct val="115000"/>
                        </a:lnSpc>
                        <a:spcAft>
                          <a:spcPts val="0"/>
                        </a:spcAft>
                      </a:pPr>
                      <a:r>
                        <a:rPr lang="en-US" sz="2400" dirty="0">
                          <a:ln w="3175">
                            <a:noFill/>
                          </a:ln>
                          <a:solidFill>
                            <a:sysClr val="windowText" lastClr="000000"/>
                          </a:solidFill>
                          <a:latin typeface="Georgia" pitchFamily="18" charset="0"/>
                        </a:rPr>
                        <a:t>7.35</a:t>
                      </a:r>
                      <a:endParaRPr lang="en-GB" sz="2400" b="0" dirty="0">
                        <a:ln w="3175">
                          <a:noFill/>
                        </a:ln>
                        <a:solidFill>
                          <a:sysClr val="windowText" lastClr="000000"/>
                        </a:solidFill>
                        <a:latin typeface="Georgia" pitchFamily="18" charset="0"/>
                        <a:ea typeface="SimSun"/>
                        <a:cs typeface="Arial"/>
                      </a:endParaRPr>
                    </a:p>
                  </a:txBody>
                  <a:tcPr marL="68576" marR="68576" marT="0" marB="0">
                    <a:lnR w="12700" cap="flat" cmpd="sng" algn="ctr">
                      <a:noFill/>
                      <a:prstDash val="solid"/>
                      <a:round/>
                      <a:headEnd type="none" w="med" len="med"/>
                      <a:tailEnd type="none" w="med" len="med"/>
                    </a:lnR>
                  </a:tcPr>
                </a:tc>
                <a:extLst>
                  <a:ext uri="{0D108BD9-81ED-4DB2-BD59-A6C34878D82A}">
                    <a16:rowId xmlns:a16="http://schemas.microsoft.com/office/drawing/2014/main" val="10003"/>
                  </a:ext>
                </a:extLst>
              </a:tr>
              <a:tr h="420687">
                <a:tc>
                  <a:txBody>
                    <a:bodyPr/>
                    <a:lstStyle/>
                    <a:p>
                      <a:pPr algn="ctr">
                        <a:lnSpc>
                          <a:spcPct val="115000"/>
                        </a:lnSpc>
                        <a:spcAft>
                          <a:spcPts val="0"/>
                        </a:spcAft>
                      </a:pPr>
                      <a:r>
                        <a:rPr lang="en-US" sz="2400" dirty="0">
                          <a:ln w="3175">
                            <a:noFill/>
                          </a:ln>
                          <a:solidFill>
                            <a:sysClr val="windowText" lastClr="000000"/>
                          </a:solidFill>
                          <a:latin typeface="Georgia" pitchFamily="18" charset="0"/>
                        </a:rPr>
                        <a:t>Standard deviation</a:t>
                      </a:r>
                      <a:endParaRPr lang="en-GB" sz="2400" b="0" dirty="0">
                        <a:ln w="3175">
                          <a:noFill/>
                        </a:ln>
                        <a:solidFill>
                          <a:sysClr val="windowText" lastClr="000000"/>
                        </a:solidFill>
                        <a:latin typeface="Georgia" pitchFamily="18" charset="0"/>
                        <a:ea typeface="SimSun"/>
                        <a:cs typeface="Arial"/>
                      </a:endParaRPr>
                    </a:p>
                  </a:txBody>
                  <a:tcPr marL="68576" marR="68576" marT="0" marB="0">
                    <a:lnL w="12700" cap="flat" cmpd="sng" algn="ctr">
                      <a:noFill/>
                      <a:prstDash val="solid"/>
                      <a:round/>
                      <a:headEnd type="none" w="med" len="med"/>
                      <a:tailEnd type="none" w="med" len="med"/>
                    </a:lnL>
                  </a:tcPr>
                </a:tc>
                <a:tc>
                  <a:txBody>
                    <a:bodyPr/>
                    <a:lstStyle/>
                    <a:p>
                      <a:pPr algn="ctr">
                        <a:lnSpc>
                          <a:spcPct val="115000"/>
                        </a:lnSpc>
                        <a:spcAft>
                          <a:spcPts val="0"/>
                        </a:spcAft>
                      </a:pPr>
                      <a:r>
                        <a:rPr lang="en-US" sz="2400" dirty="0">
                          <a:ln w="3175">
                            <a:noFill/>
                          </a:ln>
                          <a:solidFill>
                            <a:sysClr val="windowText" lastClr="000000"/>
                          </a:solidFill>
                          <a:latin typeface="Georgia" pitchFamily="18" charset="0"/>
                        </a:rPr>
                        <a:t>.70</a:t>
                      </a:r>
                      <a:endParaRPr lang="en-GB" sz="2400" b="0" dirty="0">
                        <a:ln w="3175">
                          <a:noFill/>
                        </a:ln>
                        <a:solidFill>
                          <a:sysClr val="windowText" lastClr="000000"/>
                        </a:solidFill>
                        <a:latin typeface="Georgia" pitchFamily="18" charset="0"/>
                        <a:ea typeface="SimSun"/>
                        <a:cs typeface="Arial"/>
                      </a:endParaRPr>
                    </a:p>
                  </a:txBody>
                  <a:tcPr marL="68576" marR="68576" marT="0" marB="0"/>
                </a:tc>
                <a:tc>
                  <a:txBody>
                    <a:bodyPr/>
                    <a:lstStyle/>
                    <a:p>
                      <a:pPr algn="ctr">
                        <a:lnSpc>
                          <a:spcPct val="115000"/>
                        </a:lnSpc>
                        <a:spcAft>
                          <a:spcPts val="0"/>
                        </a:spcAft>
                      </a:pPr>
                      <a:r>
                        <a:rPr lang="en-US" sz="2400" dirty="0">
                          <a:ln w="3175">
                            <a:noFill/>
                          </a:ln>
                          <a:solidFill>
                            <a:sysClr val="windowText" lastClr="000000"/>
                          </a:solidFill>
                          <a:latin typeface="Georgia" pitchFamily="18" charset="0"/>
                        </a:rPr>
                        <a:t>1.31</a:t>
                      </a:r>
                      <a:endParaRPr lang="en-GB" sz="2400" b="0" dirty="0">
                        <a:ln w="3175">
                          <a:noFill/>
                        </a:ln>
                        <a:solidFill>
                          <a:sysClr val="windowText" lastClr="000000"/>
                        </a:solidFill>
                        <a:latin typeface="Georgia" pitchFamily="18" charset="0"/>
                        <a:ea typeface="SimSun"/>
                        <a:cs typeface="Arial"/>
                      </a:endParaRPr>
                    </a:p>
                  </a:txBody>
                  <a:tcPr marL="68576" marR="68576" marT="0" marB="0"/>
                </a:tc>
                <a:tc>
                  <a:txBody>
                    <a:bodyPr/>
                    <a:lstStyle/>
                    <a:p>
                      <a:pPr algn="ctr">
                        <a:lnSpc>
                          <a:spcPct val="115000"/>
                        </a:lnSpc>
                        <a:spcAft>
                          <a:spcPts val="0"/>
                        </a:spcAft>
                      </a:pPr>
                      <a:r>
                        <a:rPr lang="en-US" sz="2400" dirty="0">
                          <a:ln w="3175">
                            <a:noFill/>
                          </a:ln>
                          <a:solidFill>
                            <a:sysClr val="windowText" lastClr="000000"/>
                          </a:solidFill>
                          <a:latin typeface="Georgia" pitchFamily="18" charset="0"/>
                        </a:rPr>
                        <a:t>1.29</a:t>
                      </a:r>
                      <a:endParaRPr lang="en-GB" sz="2400" b="0" dirty="0">
                        <a:ln w="3175">
                          <a:noFill/>
                        </a:ln>
                        <a:solidFill>
                          <a:sysClr val="windowText" lastClr="000000"/>
                        </a:solidFill>
                        <a:latin typeface="Georgia" pitchFamily="18" charset="0"/>
                        <a:ea typeface="SimSun"/>
                        <a:cs typeface="Arial"/>
                      </a:endParaRPr>
                    </a:p>
                  </a:txBody>
                  <a:tcPr marL="68576" marR="68576" marT="0" marB="0"/>
                </a:tc>
                <a:tc>
                  <a:txBody>
                    <a:bodyPr/>
                    <a:lstStyle/>
                    <a:p>
                      <a:pPr algn="ctr">
                        <a:lnSpc>
                          <a:spcPct val="115000"/>
                        </a:lnSpc>
                        <a:spcAft>
                          <a:spcPts val="0"/>
                        </a:spcAft>
                      </a:pPr>
                      <a:r>
                        <a:rPr lang="en-US" sz="2400" dirty="0">
                          <a:ln w="3175">
                            <a:noFill/>
                          </a:ln>
                          <a:solidFill>
                            <a:sysClr val="windowText" lastClr="000000"/>
                          </a:solidFill>
                          <a:latin typeface="Georgia" pitchFamily="18" charset="0"/>
                        </a:rPr>
                        <a:t>2.13</a:t>
                      </a:r>
                      <a:endParaRPr lang="en-GB" sz="2400" b="0" dirty="0">
                        <a:ln w="3175">
                          <a:noFill/>
                        </a:ln>
                        <a:solidFill>
                          <a:sysClr val="windowText" lastClr="000000"/>
                        </a:solidFill>
                        <a:latin typeface="Georgia" pitchFamily="18" charset="0"/>
                        <a:ea typeface="SimSun"/>
                        <a:cs typeface="Arial"/>
                      </a:endParaRPr>
                    </a:p>
                  </a:txBody>
                  <a:tcPr marL="68576" marR="68576" marT="0" marB="0">
                    <a:lnR w="12700" cap="flat" cmpd="sng" algn="ctr">
                      <a:noFill/>
                      <a:prstDash val="solid"/>
                      <a:round/>
                      <a:headEnd type="none" w="med" len="med"/>
                      <a:tailEnd type="none" w="med" len="med"/>
                    </a:lnR>
                  </a:tcPr>
                </a:tc>
                <a:extLst>
                  <a:ext uri="{0D108BD9-81ED-4DB2-BD59-A6C34878D82A}">
                    <a16:rowId xmlns:a16="http://schemas.microsoft.com/office/drawing/2014/main" val="10004"/>
                  </a:ext>
                </a:extLst>
              </a:tr>
            </a:tbl>
          </a:graphicData>
        </a:graphic>
      </p:graphicFrame>
      <p:sp>
        <p:nvSpPr>
          <p:cNvPr id="9" name="Rounded Rectangle 8">
            <a:extLst>
              <a:ext uri="{FF2B5EF4-FFF2-40B4-BE49-F238E27FC236}">
                <a16:creationId xmlns:a16="http://schemas.microsoft.com/office/drawing/2014/main" id="{6899DA2F-5D8F-4E46-9270-83DEA4E7C804}"/>
              </a:ext>
            </a:extLst>
          </p:cNvPr>
          <p:cNvSpPr/>
          <p:nvPr/>
        </p:nvSpPr>
        <p:spPr>
          <a:xfrm>
            <a:off x="5410200" y="3573463"/>
            <a:ext cx="601663" cy="2032000"/>
          </a:xfrm>
          <a:prstGeom prst="roundRect">
            <a:avLst/>
          </a:prstGeom>
          <a:solidFill>
            <a:srgbClr val="FFFF00">
              <a:alpha val="28000"/>
            </a:srgbClr>
          </a:solidFill>
          <a:ln w="254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0" name="Rounded Rectangle 9">
            <a:extLst>
              <a:ext uri="{FF2B5EF4-FFF2-40B4-BE49-F238E27FC236}">
                <a16:creationId xmlns:a16="http://schemas.microsoft.com/office/drawing/2014/main" id="{68F97191-E5EA-48A1-A783-5C723AD3F07D}"/>
              </a:ext>
            </a:extLst>
          </p:cNvPr>
          <p:cNvSpPr/>
          <p:nvPr/>
        </p:nvSpPr>
        <p:spPr>
          <a:xfrm>
            <a:off x="4211638" y="4365625"/>
            <a:ext cx="550862" cy="1239838"/>
          </a:xfrm>
          <a:prstGeom prst="roundRect">
            <a:avLst/>
          </a:prstGeom>
          <a:solidFill>
            <a:srgbClr val="00FF00">
              <a:alpha val="28000"/>
            </a:srgbClr>
          </a:solidFill>
          <a:ln w="254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1" name="Rounded Rectangle 10">
            <a:extLst>
              <a:ext uri="{FF2B5EF4-FFF2-40B4-BE49-F238E27FC236}">
                <a16:creationId xmlns:a16="http://schemas.microsoft.com/office/drawing/2014/main" id="{8798BE39-FF8E-4857-96ED-A6DC158EB392}"/>
              </a:ext>
            </a:extLst>
          </p:cNvPr>
          <p:cNvSpPr/>
          <p:nvPr/>
        </p:nvSpPr>
        <p:spPr>
          <a:xfrm>
            <a:off x="6659563" y="3573463"/>
            <a:ext cx="576262" cy="2032000"/>
          </a:xfrm>
          <a:prstGeom prst="roundRect">
            <a:avLst/>
          </a:prstGeom>
          <a:solidFill>
            <a:srgbClr val="FFFF00">
              <a:alpha val="28000"/>
            </a:srgbClr>
          </a:solidFill>
          <a:ln w="254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2" name="Rounded Rectangle 11">
            <a:extLst>
              <a:ext uri="{FF2B5EF4-FFF2-40B4-BE49-F238E27FC236}">
                <a16:creationId xmlns:a16="http://schemas.microsoft.com/office/drawing/2014/main" id="{ADCCC2F5-E9C5-4DDD-9BAB-16B3B0CF5176}"/>
              </a:ext>
            </a:extLst>
          </p:cNvPr>
          <p:cNvSpPr/>
          <p:nvPr/>
        </p:nvSpPr>
        <p:spPr>
          <a:xfrm>
            <a:off x="7812088" y="2276475"/>
            <a:ext cx="647700" cy="3328988"/>
          </a:xfrm>
          <a:prstGeom prst="roundRect">
            <a:avLst/>
          </a:prstGeom>
          <a:solidFill>
            <a:srgbClr val="FF0066">
              <a:alpha val="28000"/>
            </a:srgbClr>
          </a:solidFill>
          <a:ln w="254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 name="Slide Number Placeholder 1"/>
          <p:cNvSpPr>
            <a:spLocks noGrp="1"/>
          </p:cNvSpPr>
          <p:nvPr>
            <p:ph type="sldNum" sz="quarter" idx="12"/>
          </p:nvPr>
        </p:nvSpPr>
        <p:spPr/>
        <p:txBody>
          <a:bodyPr/>
          <a:lstStyle/>
          <a:p>
            <a:pPr>
              <a:defRPr/>
            </a:pPr>
            <a:fld id="{8C52BDAC-34CE-4AFF-A3FD-84FEE4F8A572}" type="slidenum">
              <a:rPr lang="en-US" altLang="en-US" smtClean="0"/>
              <a:pPr>
                <a:defRPr/>
              </a:pPr>
              <a:t>47</a:t>
            </a:fld>
            <a:endParaRPr lang="en-US" alt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44385280"/>
      </p:ext>
    </p:extLst>
  </p:cSld>
  <p:clrMapOvr>
    <a:masterClrMapping/>
  </p:clrMapOvr>
  <mc:AlternateContent xmlns:mc="http://schemas.openxmlformats.org/markup-compatibility/2006" xmlns:p14="http://schemas.microsoft.com/office/powerpoint/2010/main">
    <mc:Choice Requires="p14">
      <p:transition spd="slow" p14:dur="2000" advTm="24415"/>
    </mc:Choice>
    <mc:Fallback xmlns="">
      <p:transition spd="slow" advTm="24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0070C0"/>
                </a:solidFill>
              </a:rPr>
              <a:t>Punchlines</a:t>
            </a:r>
          </a:p>
        </p:txBody>
      </p:sp>
      <p:sp>
        <p:nvSpPr>
          <p:cNvPr id="3" name="Content Placeholder 2"/>
          <p:cNvSpPr>
            <a:spLocks noGrp="1"/>
          </p:cNvSpPr>
          <p:nvPr>
            <p:ph idx="1"/>
          </p:nvPr>
        </p:nvSpPr>
        <p:spPr>
          <a:xfrm>
            <a:off x="628648" y="1417638"/>
            <a:ext cx="8191823" cy="4742955"/>
          </a:xfrm>
        </p:spPr>
        <p:txBody>
          <a:bodyPr>
            <a:normAutofit/>
          </a:bodyPr>
          <a:lstStyle/>
          <a:p>
            <a:endParaRPr lang="en-GB" sz="2800" dirty="0"/>
          </a:p>
          <a:p>
            <a:pPr marL="0" indent="0" algn="ctr">
              <a:buNone/>
            </a:pPr>
            <a:r>
              <a:rPr lang="en-GB" dirty="0"/>
              <a:t>English is important to operate in </a:t>
            </a:r>
          </a:p>
          <a:p>
            <a:pPr marL="0" indent="0" algn="ctr">
              <a:buNone/>
            </a:pPr>
            <a:r>
              <a:rPr lang="en-GB" dirty="0"/>
              <a:t>a global world</a:t>
            </a:r>
            <a:endParaRPr lang="en-GB" sz="2800" dirty="0"/>
          </a:p>
        </p:txBody>
      </p:sp>
      <p:pic>
        <p:nvPicPr>
          <p:cNvPr id="9" name="Picture 8">
            <a:extLst>
              <a:ext uri="{FF2B5EF4-FFF2-40B4-BE49-F238E27FC236}">
                <a16:creationId xmlns:a16="http://schemas.microsoft.com/office/drawing/2014/main" id="{1B06AC21-F7B4-4826-9128-7A7530AD764D}"/>
              </a:ext>
            </a:extLst>
          </p:cNvPr>
          <p:cNvPicPr>
            <a:picLocks noChangeAspect="1"/>
          </p:cNvPicPr>
          <p:nvPr/>
        </p:nvPicPr>
        <p:blipFill>
          <a:blip r:embed="rId4"/>
          <a:stretch>
            <a:fillRect/>
          </a:stretch>
        </p:blipFill>
        <p:spPr>
          <a:xfrm>
            <a:off x="3505107" y="3766703"/>
            <a:ext cx="2133785" cy="2145978"/>
          </a:xfrm>
          <a:prstGeom prst="rect">
            <a:avLst/>
          </a:prstGeom>
        </p:spPr>
      </p:pic>
      <p:sp>
        <p:nvSpPr>
          <p:cNvPr id="10" name="Line 4">
            <a:extLst>
              <a:ext uri="{FF2B5EF4-FFF2-40B4-BE49-F238E27FC236}">
                <a16:creationId xmlns:a16="http://schemas.microsoft.com/office/drawing/2014/main" id="{E1B95B7F-A91B-479B-8062-DEED8C898749}"/>
              </a:ext>
            </a:extLst>
          </p:cNvPr>
          <p:cNvSpPr>
            <a:spLocks noChangeShapeType="1"/>
          </p:cNvSpPr>
          <p:nvPr/>
        </p:nvSpPr>
        <p:spPr bwMode="auto">
          <a:xfrm>
            <a:off x="227013" y="1676400"/>
            <a:ext cx="87630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 name="Slide Number Placeholder 3"/>
          <p:cNvSpPr>
            <a:spLocks noGrp="1"/>
          </p:cNvSpPr>
          <p:nvPr>
            <p:ph type="sldNum" sz="quarter" idx="12"/>
          </p:nvPr>
        </p:nvSpPr>
        <p:spPr/>
        <p:txBody>
          <a:bodyPr/>
          <a:lstStyle/>
          <a:p>
            <a:pPr>
              <a:defRPr/>
            </a:pPr>
            <a:fld id="{8C52BDAC-34CE-4AFF-A3FD-84FEE4F8A572}" type="slidenum">
              <a:rPr lang="en-US" altLang="en-US" smtClean="0"/>
              <a:pPr>
                <a:defRPr/>
              </a:pPr>
              <a:t>48</a:t>
            </a:fld>
            <a:endParaRPr lang="en-US" alt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60108274"/>
      </p:ext>
    </p:extLst>
  </p:cSld>
  <p:clrMapOvr>
    <a:masterClrMapping/>
  </p:clrMapOvr>
  <mc:AlternateContent xmlns:mc="http://schemas.openxmlformats.org/markup-compatibility/2006" xmlns:p14="http://schemas.microsoft.com/office/powerpoint/2010/main">
    <mc:Choice Requires="p14">
      <p:transition spd="slow" p14:dur="2000" advTm="7240"/>
    </mc:Choice>
    <mc:Fallback xmlns="">
      <p:transition spd="slow" advTm="7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0070C0"/>
                </a:solidFill>
              </a:rPr>
              <a:t>Punchlines</a:t>
            </a:r>
          </a:p>
        </p:txBody>
      </p:sp>
      <p:sp>
        <p:nvSpPr>
          <p:cNvPr id="3" name="Content Placeholder 2"/>
          <p:cNvSpPr>
            <a:spLocks noGrp="1"/>
          </p:cNvSpPr>
          <p:nvPr>
            <p:ph idx="1"/>
          </p:nvPr>
        </p:nvSpPr>
        <p:spPr>
          <a:xfrm>
            <a:off x="628648" y="1417638"/>
            <a:ext cx="8191823" cy="4742955"/>
          </a:xfrm>
        </p:spPr>
        <p:txBody>
          <a:bodyPr>
            <a:normAutofit/>
          </a:bodyPr>
          <a:lstStyle/>
          <a:p>
            <a:endParaRPr lang="en-GB" sz="2800" dirty="0"/>
          </a:p>
          <a:p>
            <a:pPr marL="0" indent="0" algn="ctr">
              <a:buNone/>
            </a:pPr>
            <a:r>
              <a:rPr lang="en-GB" dirty="0"/>
              <a:t>It takes a lot of vocabulary to use English</a:t>
            </a:r>
          </a:p>
          <a:p>
            <a:endParaRPr lang="en-GB" dirty="0"/>
          </a:p>
          <a:p>
            <a:endParaRPr lang="en-GB" sz="2800" dirty="0"/>
          </a:p>
        </p:txBody>
      </p:sp>
      <p:pic>
        <p:nvPicPr>
          <p:cNvPr id="8" name="Picture 7">
            <a:extLst>
              <a:ext uri="{FF2B5EF4-FFF2-40B4-BE49-F238E27FC236}">
                <a16:creationId xmlns:a16="http://schemas.microsoft.com/office/drawing/2014/main" id="{A3E8DBB2-07AE-4418-ACA2-544C83BFD2CA}"/>
              </a:ext>
            </a:extLst>
          </p:cNvPr>
          <p:cNvPicPr>
            <a:picLocks noChangeAspect="1"/>
          </p:cNvPicPr>
          <p:nvPr/>
        </p:nvPicPr>
        <p:blipFill>
          <a:blip r:embed="rId4"/>
          <a:stretch>
            <a:fillRect/>
          </a:stretch>
        </p:blipFill>
        <p:spPr>
          <a:xfrm>
            <a:off x="2051720" y="3140968"/>
            <a:ext cx="5040560" cy="2520280"/>
          </a:xfrm>
          <a:prstGeom prst="rect">
            <a:avLst/>
          </a:prstGeom>
        </p:spPr>
      </p:pic>
      <p:sp>
        <p:nvSpPr>
          <p:cNvPr id="5" name="Line 4">
            <a:extLst>
              <a:ext uri="{FF2B5EF4-FFF2-40B4-BE49-F238E27FC236}">
                <a16:creationId xmlns:a16="http://schemas.microsoft.com/office/drawing/2014/main" id="{3BDBFE42-A64A-44DD-A04F-0652E38D210B}"/>
              </a:ext>
            </a:extLst>
          </p:cNvPr>
          <p:cNvSpPr>
            <a:spLocks noChangeShapeType="1"/>
          </p:cNvSpPr>
          <p:nvPr/>
        </p:nvSpPr>
        <p:spPr bwMode="auto">
          <a:xfrm>
            <a:off x="227013" y="1676400"/>
            <a:ext cx="87630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 name="Slide Number Placeholder 3"/>
          <p:cNvSpPr>
            <a:spLocks noGrp="1"/>
          </p:cNvSpPr>
          <p:nvPr>
            <p:ph type="sldNum" sz="quarter" idx="12"/>
          </p:nvPr>
        </p:nvSpPr>
        <p:spPr/>
        <p:txBody>
          <a:bodyPr/>
          <a:lstStyle/>
          <a:p>
            <a:pPr>
              <a:defRPr/>
            </a:pPr>
            <a:fld id="{8C52BDAC-34CE-4AFF-A3FD-84FEE4F8A572}" type="slidenum">
              <a:rPr lang="en-US" altLang="en-US" smtClean="0"/>
              <a:pPr>
                <a:defRPr/>
              </a:pPr>
              <a:t>49</a:t>
            </a:fld>
            <a:endParaRPr lang="en-US" alt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18966868"/>
      </p:ext>
    </p:extLst>
  </p:cSld>
  <p:clrMapOvr>
    <a:masterClrMapping/>
  </p:clrMapOvr>
  <mc:AlternateContent xmlns:mc="http://schemas.openxmlformats.org/markup-compatibility/2006" xmlns:p14="http://schemas.microsoft.com/office/powerpoint/2010/main">
    <mc:Choice Requires="p14">
      <p:transition spd="slow" p14:dur="2000" advTm="4800"/>
    </mc:Choice>
    <mc:Fallback xmlns="">
      <p:transition spd="slow" advTm="4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2"/>
          <p:cNvSpPr>
            <a:spLocks noGrp="1" noChangeArrowheads="1"/>
          </p:cNvSpPr>
          <p:nvPr>
            <p:ph type="title"/>
          </p:nvPr>
        </p:nvSpPr>
        <p:spPr>
          <a:xfrm>
            <a:off x="152400" y="274638"/>
            <a:ext cx="8839200" cy="1143000"/>
          </a:xfrm>
        </p:spPr>
        <p:txBody>
          <a:bodyPr/>
          <a:lstStyle/>
          <a:p>
            <a:pPr eaLnBrk="1" hangingPunct="1"/>
            <a:r>
              <a:rPr lang="en-GB" altLang="en-US" b="1" dirty="0">
                <a:solidFill>
                  <a:srgbClr val="0070C0"/>
                </a:solidFill>
              </a:rPr>
              <a:t>English Speakers</a:t>
            </a:r>
            <a:endParaRPr lang="en-US" altLang="en-US" b="1" dirty="0">
              <a:solidFill>
                <a:srgbClr val="0070C0"/>
              </a:solidFill>
            </a:endParaRPr>
          </a:p>
        </p:txBody>
      </p:sp>
      <p:sp>
        <p:nvSpPr>
          <p:cNvPr id="36868" name="Rectangle 3"/>
          <p:cNvSpPr>
            <a:spLocks noGrp="1" noChangeArrowheads="1"/>
          </p:cNvSpPr>
          <p:nvPr>
            <p:ph type="body" idx="1"/>
          </p:nvPr>
        </p:nvSpPr>
        <p:spPr>
          <a:xfrm>
            <a:off x="228600" y="1600200"/>
            <a:ext cx="8763000" cy="5029200"/>
          </a:xfrm>
        </p:spPr>
        <p:txBody>
          <a:bodyPr/>
          <a:lstStyle/>
          <a:p>
            <a:pPr marL="609600" indent="-609600" eaLnBrk="1" hangingPunct="1">
              <a:buFontTx/>
              <a:buNone/>
              <a:tabLst>
                <a:tab pos="574675" algn="l"/>
              </a:tabLst>
            </a:pPr>
            <a:r>
              <a:rPr lang="en-GB" altLang="en-US" dirty="0"/>
              <a:t>	</a:t>
            </a:r>
          </a:p>
          <a:p>
            <a:pPr marL="609600" indent="-609600" eaLnBrk="1" hangingPunct="1">
              <a:tabLst>
                <a:tab pos="574675" algn="l"/>
              </a:tabLst>
            </a:pPr>
            <a:r>
              <a:rPr lang="en-GB" altLang="en-US" dirty="0"/>
              <a:t>English		</a:t>
            </a:r>
            <a:r>
              <a:rPr lang="en-GB" altLang="en-US" dirty="0">
                <a:cs typeface="Arial" charset="0"/>
              </a:rPr>
              <a:t>~ </a:t>
            </a:r>
            <a:r>
              <a:rPr lang="en-GB" altLang="en-US" dirty="0"/>
              <a:t>335 million</a:t>
            </a:r>
          </a:p>
          <a:p>
            <a:pPr marL="609600" indent="-609600" eaLnBrk="1" hangingPunct="1">
              <a:spcBef>
                <a:spcPts val="1200"/>
              </a:spcBef>
              <a:tabLst>
                <a:tab pos="574675" algn="l"/>
              </a:tabLst>
            </a:pPr>
            <a:r>
              <a:rPr lang="en-GB" altLang="en-US" dirty="0"/>
              <a:t>Chinese		____?</a:t>
            </a:r>
          </a:p>
          <a:p>
            <a:pPr marL="609600" indent="-609600" eaLnBrk="1" hangingPunct="1">
              <a:spcBef>
                <a:spcPts val="1200"/>
              </a:spcBef>
              <a:tabLst>
                <a:tab pos="574675" algn="l"/>
              </a:tabLst>
            </a:pPr>
            <a:r>
              <a:rPr lang="en-GB" altLang="en-US" dirty="0"/>
              <a:t>Spanish 		____?</a:t>
            </a:r>
            <a:endParaRPr lang="en-US" altLang="en-US" dirty="0"/>
          </a:p>
        </p:txBody>
      </p:sp>
      <p:sp>
        <p:nvSpPr>
          <p:cNvPr id="36869" name="Line 4"/>
          <p:cNvSpPr>
            <a:spLocks noChangeShapeType="1"/>
          </p:cNvSpPr>
          <p:nvPr/>
        </p:nvSpPr>
        <p:spPr bwMode="auto">
          <a:xfrm>
            <a:off x="228600" y="1524000"/>
            <a:ext cx="87630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36870" name="Picture 5" descr="ANd9GcRkU_440Ab5g_Lw6yXj5aN_fegvjadj7tM6wmFXff79OUc9lttdf8adWGHx">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88238" y="0"/>
            <a:ext cx="1655762"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8C52BDAC-34CE-4AFF-A3FD-84FEE4F8A572}" type="slidenum">
              <a:rPr lang="en-US" altLang="en-US" smtClean="0"/>
              <a:pPr>
                <a:defRPr/>
              </a:pPr>
              <a:t>5</a:t>
            </a:fld>
            <a:endParaRPr lang="en-US"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68859455"/>
      </p:ext>
    </p:extLst>
  </p:cSld>
  <p:clrMapOvr>
    <a:masterClrMapping/>
  </p:clrMapOvr>
  <mc:AlternateContent xmlns:mc="http://schemas.openxmlformats.org/markup-compatibility/2006" xmlns:p14="http://schemas.microsoft.com/office/powerpoint/2010/main">
    <mc:Choice Requires="p14">
      <p:transition spd="slow" p14:dur="2000" advTm="12825"/>
    </mc:Choice>
    <mc:Fallback xmlns="">
      <p:transition spd="slow" advTm="12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0070C0"/>
                </a:solidFill>
              </a:rPr>
              <a:t>Punchlines</a:t>
            </a:r>
          </a:p>
        </p:txBody>
      </p:sp>
      <p:sp>
        <p:nvSpPr>
          <p:cNvPr id="3" name="Content Placeholder 2"/>
          <p:cNvSpPr>
            <a:spLocks noGrp="1"/>
          </p:cNvSpPr>
          <p:nvPr>
            <p:ph idx="1"/>
          </p:nvPr>
        </p:nvSpPr>
        <p:spPr>
          <a:xfrm>
            <a:off x="628649" y="1417638"/>
            <a:ext cx="7886700" cy="4742955"/>
          </a:xfrm>
        </p:spPr>
        <p:txBody>
          <a:bodyPr>
            <a:normAutofit/>
          </a:bodyPr>
          <a:lstStyle/>
          <a:p>
            <a:endParaRPr lang="en-GB" sz="2800" dirty="0"/>
          </a:p>
          <a:p>
            <a:pPr marL="0" indent="0" algn="ctr">
              <a:buNone/>
            </a:pPr>
            <a:r>
              <a:rPr lang="en-GB" dirty="0"/>
              <a:t>This much vocabulary will not just be ‘picked up’ as if by magic</a:t>
            </a:r>
          </a:p>
          <a:p>
            <a:endParaRPr lang="en-GB" sz="2800" dirty="0"/>
          </a:p>
        </p:txBody>
      </p:sp>
      <p:pic>
        <p:nvPicPr>
          <p:cNvPr id="6" name="Picture 5">
            <a:extLst>
              <a:ext uri="{FF2B5EF4-FFF2-40B4-BE49-F238E27FC236}">
                <a16:creationId xmlns:a16="http://schemas.microsoft.com/office/drawing/2014/main" id="{669F8550-64CB-4EC5-BC28-9887FF33CBB1}"/>
              </a:ext>
            </a:extLst>
          </p:cNvPr>
          <p:cNvPicPr>
            <a:picLocks noChangeAspect="1"/>
          </p:cNvPicPr>
          <p:nvPr/>
        </p:nvPicPr>
        <p:blipFill>
          <a:blip r:embed="rId4"/>
          <a:stretch>
            <a:fillRect/>
          </a:stretch>
        </p:blipFill>
        <p:spPr>
          <a:xfrm>
            <a:off x="2771799" y="3501008"/>
            <a:ext cx="3600400" cy="2395903"/>
          </a:xfrm>
          <a:prstGeom prst="rect">
            <a:avLst/>
          </a:prstGeom>
        </p:spPr>
      </p:pic>
      <p:sp>
        <p:nvSpPr>
          <p:cNvPr id="8" name="Line 4">
            <a:extLst>
              <a:ext uri="{FF2B5EF4-FFF2-40B4-BE49-F238E27FC236}">
                <a16:creationId xmlns:a16="http://schemas.microsoft.com/office/drawing/2014/main" id="{1310F972-9E55-4604-84F2-998DD8C59FEC}"/>
              </a:ext>
            </a:extLst>
          </p:cNvPr>
          <p:cNvSpPr>
            <a:spLocks noChangeShapeType="1"/>
          </p:cNvSpPr>
          <p:nvPr/>
        </p:nvSpPr>
        <p:spPr bwMode="auto">
          <a:xfrm>
            <a:off x="227013" y="1676400"/>
            <a:ext cx="87630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 name="Slide Number Placeholder 3"/>
          <p:cNvSpPr>
            <a:spLocks noGrp="1"/>
          </p:cNvSpPr>
          <p:nvPr>
            <p:ph type="sldNum" sz="quarter" idx="12"/>
          </p:nvPr>
        </p:nvSpPr>
        <p:spPr/>
        <p:txBody>
          <a:bodyPr/>
          <a:lstStyle/>
          <a:p>
            <a:pPr>
              <a:defRPr/>
            </a:pPr>
            <a:fld id="{8C52BDAC-34CE-4AFF-A3FD-84FEE4F8A572}" type="slidenum">
              <a:rPr lang="en-US" altLang="en-US" smtClean="0"/>
              <a:pPr>
                <a:defRPr/>
              </a:pPr>
              <a:t>50</a:t>
            </a:fld>
            <a:endParaRPr lang="en-US" alt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51283312"/>
      </p:ext>
    </p:extLst>
  </p:cSld>
  <p:clrMapOvr>
    <a:masterClrMapping/>
  </p:clrMapOvr>
  <mc:AlternateContent xmlns:mc="http://schemas.openxmlformats.org/markup-compatibility/2006" xmlns:p14="http://schemas.microsoft.com/office/powerpoint/2010/main">
    <mc:Choice Requires="p14">
      <p:transition spd="slow" p14:dur="2000" advTm="15120"/>
    </mc:Choice>
    <mc:Fallback xmlns="">
      <p:transition spd="slow" advTm="15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0070C0"/>
                </a:solidFill>
              </a:rPr>
              <a:t>Punchlines</a:t>
            </a:r>
          </a:p>
        </p:txBody>
      </p:sp>
      <p:sp>
        <p:nvSpPr>
          <p:cNvPr id="3" name="Content Placeholder 2"/>
          <p:cNvSpPr>
            <a:spLocks noGrp="1"/>
          </p:cNvSpPr>
          <p:nvPr>
            <p:ph idx="1"/>
          </p:nvPr>
        </p:nvSpPr>
        <p:spPr>
          <a:xfrm>
            <a:off x="628649" y="1417638"/>
            <a:ext cx="7886700" cy="4742955"/>
          </a:xfrm>
        </p:spPr>
        <p:txBody>
          <a:bodyPr>
            <a:normAutofit/>
          </a:bodyPr>
          <a:lstStyle/>
          <a:p>
            <a:pPr marL="0" indent="0" algn="ctr">
              <a:buNone/>
            </a:pPr>
            <a:endParaRPr lang="en-GB" dirty="0"/>
          </a:p>
          <a:p>
            <a:pPr marL="0" indent="0" algn="ctr">
              <a:buNone/>
            </a:pPr>
            <a:r>
              <a:rPr lang="en-GB" dirty="0"/>
              <a:t>We need to teach vocabulary in a sustained and principled manner</a:t>
            </a:r>
          </a:p>
        </p:txBody>
      </p:sp>
      <p:pic>
        <p:nvPicPr>
          <p:cNvPr id="7" name="Picture 6">
            <a:extLst>
              <a:ext uri="{FF2B5EF4-FFF2-40B4-BE49-F238E27FC236}">
                <a16:creationId xmlns:a16="http://schemas.microsoft.com/office/drawing/2014/main" id="{6C761F8E-3BC6-4717-9652-83F14E2B0CDE}"/>
              </a:ext>
            </a:extLst>
          </p:cNvPr>
          <p:cNvPicPr>
            <a:picLocks noChangeAspect="1"/>
          </p:cNvPicPr>
          <p:nvPr/>
        </p:nvPicPr>
        <p:blipFill>
          <a:blip r:embed="rId4"/>
          <a:stretch>
            <a:fillRect/>
          </a:stretch>
        </p:blipFill>
        <p:spPr>
          <a:xfrm>
            <a:off x="2732450" y="3501008"/>
            <a:ext cx="3679097" cy="2448272"/>
          </a:xfrm>
          <a:prstGeom prst="rect">
            <a:avLst/>
          </a:prstGeom>
        </p:spPr>
      </p:pic>
      <p:sp>
        <p:nvSpPr>
          <p:cNvPr id="8" name="Line 4">
            <a:extLst>
              <a:ext uri="{FF2B5EF4-FFF2-40B4-BE49-F238E27FC236}">
                <a16:creationId xmlns:a16="http://schemas.microsoft.com/office/drawing/2014/main" id="{383C95AD-9A04-4D46-9320-E0819F6D6793}"/>
              </a:ext>
            </a:extLst>
          </p:cNvPr>
          <p:cNvSpPr>
            <a:spLocks noChangeShapeType="1"/>
          </p:cNvSpPr>
          <p:nvPr/>
        </p:nvSpPr>
        <p:spPr bwMode="auto">
          <a:xfrm>
            <a:off x="227013" y="1676400"/>
            <a:ext cx="87630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 name="Slide Number Placeholder 3"/>
          <p:cNvSpPr>
            <a:spLocks noGrp="1"/>
          </p:cNvSpPr>
          <p:nvPr>
            <p:ph type="sldNum" sz="quarter" idx="12"/>
          </p:nvPr>
        </p:nvSpPr>
        <p:spPr/>
        <p:txBody>
          <a:bodyPr/>
          <a:lstStyle/>
          <a:p>
            <a:pPr>
              <a:defRPr/>
            </a:pPr>
            <a:fld id="{8C52BDAC-34CE-4AFF-A3FD-84FEE4F8A572}" type="slidenum">
              <a:rPr lang="en-US" altLang="en-US" smtClean="0"/>
              <a:pPr>
                <a:defRPr/>
              </a:pPr>
              <a:t>51</a:t>
            </a:fld>
            <a:endParaRPr lang="en-US" alt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08552516"/>
      </p:ext>
    </p:extLst>
  </p:cSld>
  <p:clrMapOvr>
    <a:masterClrMapping/>
  </p:clrMapOvr>
  <mc:AlternateContent xmlns:mc="http://schemas.openxmlformats.org/markup-compatibility/2006" xmlns:p14="http://schemas.microsoft.com/office/powerpoint/2010/main">
    <mc:Choice Requires="p14">
      <p:transition spd="slow" p14:dur="2000" advTm="5335"/>
    </mc:Choice>
    <mc:Fallback xmlns="">
      <p:transition spd="slow" advTm="53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p:txBody>
          <a:bodyPr/>
          <a:lstStyle/>
          <a:p>
            <a:pPr eaLnBrk="1" hangingPunct="1"/>
            <a:br>
              <a:rPr lang="en-GB" altLang="en-US" sz="4000" b="1" dirty="0">
                <a:solidFill>
                  <a:srgbClr val="0070C0"/>
                </a:solidFill>
              </a:rPr>
            </a:br>
            <a:r>
              <a:rPr lang="en-GB" altLang="en-US" sz="4000" b="1" dirty="0">
                <a:solidFill>
                  <a:srgbClr val="0070C0"/>
                </a:solidFill>
              </a:rPr>
              <a:t>Principles for Teaching English as a Second Language </a:t>
            </a:r>
            <a:endParaRPr lang="en-US" altLang="en-US" sz="4000" b="1" dirty="0">
              <a:solidFill>
                <a:srgbClr val="0070C0"/>
              </a:solidFill>
            </a:endParaRPr>
          </a:p>
        </p:txBody>
      </p:sp>
      <p:sp>
        <p:nvSpPr>
          <p:cNvPr id="3076" name="Rectangle 3"/>
          <p:cNvSpPr>
            <a:spLocks noGrp="1" noChangeArrowheads="1"/>
          </p:cNvSpPr>
          <p:nvPr>
            <p:ph type="body" sz="half" idx="1"/>
          </p:nvPr>
        </p:nvSpPr>
        <p:spPr/>
        <p:txBody>
          <a:bodyPr/>
          <a:lstStyle/>
          <a:p>
            <a:pPr eaLnBrk="1" hangingPunct="1">
              <a:buFontTx/>
              <a:buNone/>
            </a:pPr>
            <a:endParaRPr lang="en-GB" altLang="en-US" sz="4000" dirty="0"/>
          </a:p>
          <a:p>
            <a:pPr algn="ctr" eaLnBrk="1" hangingPunct="1">
              <a:buFontTx/>
              <a:buNone/>
            </a:pPr>
            <a:endParaRPr lang="en-US" altLang="en-US" sz="2800" dirty="0"/>
          </a:p>
        </p:txBody>
      </p:sp>
      <p:pic>
        <p:nvPicPr>
          <p:cNvPr id="3077" name="Picture 4" descr="teacher-in-classroo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624" y="1916832"/>
            <a:ext cx="6974268" cy="4627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9D013BB1-F955-4D6C-8402-11208328E870}" type="slidenum">
              <a:rPr lang="en-US" altLang="en-US" smtClean="0"/>
              <a:pPr>
                <a:defRPr/>
              </a:pPr>
              <a:t>52</a:t>
            </a:fld>
            <a:endParaRPr lang="en-US"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64348281"/>
      </p:ext>
    </p:extLst>
  </p:cSld>
  <p:clrMapOvr>
    <a:masterClrMapping/>
  </p:clrMapOvr>
  <mc:AlternateContent xmlns:mc="http://schemas.openxmlformats.org/markup-compatibility/2006" xmlns:p14="http://schemas.microsoft.com/office/powerpoint/2010/main">
    <mc:Choice Requires="p14">
      <p:transition spd="slow" p14:dur="2000" advTm="5904"/>
    </mc:Choice>
    <mc:Fallback xmlns="">
      <p:transition spd="slow" advTm="5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C08F7730-47AB-4198-8E6F-CB64E04B003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95513" y="0"/>
            <a:ext cx="48085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8C52BDAC-34CE-4AFF-A3FD-84FEE4F8A572}" type="slidenum">
              <a:rPr lang="en-US" altLang="en-US" smtClean="0"/>
              <a:pPr>
                <a:defRPr/>
              </a:pPr>
              <a:t>53</a:t>
            </a:fld>
            <a:endParaRPr lang="en-US"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06233704"/>
      </p:ext>
    </p:extLst>
  </p:cSld>
  <p:clrMapOvr>
    <a:masterClrMapping/>
  </p:clrMapOvr>
  <mc:AlternateContent xmlns:mc="http://schemas.openxmlformats.org/markup-compatibility/2006" xmlns:p14="http://schemas.microsoft.com/office/powerpoint/2010/main">
    <mc:Choice Requires="p14">
      <p:transition spd="slow" p14:dur="2000" advTm="29703"/>
    </mc:Choice>
    <mc:Fallback xmlns="">
      <p:transition spd="slow" advTm="29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3BB72127-CCD8-447D-808D-2C46385F55CA}"/>
              </a:ext>
            </a:extLst>
          </p:cNvPr>
          <p:cNvSpPr>
            <a:spLocks noGrp="1"/>
          </p:cNvSpPr>
          <p:nvPr>
            <p:ph type="title"/>
          </p:nvPr>
        </p:nvSpPr>
        <p:spPr>
          <a:xfrm>
            <a:off x="539750" y="549275"/>
            <a:ext cx="7862888" cy="981075"/>
          </a:xfrm>
        </p:spPr>
        <p:txBody>
          <a:bodyPr/>
          <a:lstStyle/>
          <a:p>
            <a:pPr eaLnBrk="1" hangingPunct="1"/>
            <a:r>
              <a:rPr lang="en-US" altLang="en-US" sz="3600" b="1" dirty="0">
                <a:solidFill>
                  <a:srgbClr val="0070C0"/>
                </a:solidFill>
                <a:latin typeface="Arial" panose="020B0604020202020204" pitchFamily="34" charset="0"/>
                <a:cs typeface="Arial" panose="020B0604020202020204" pitchFamily="34" charset="0"/>
              </a:rPr>
              <a:t>Principles of Vocabulary Teaching and Learning</a:t>
            </a:r>
            <a:endParaRPr lang="en-GB" altLang="en-US" sz="3600" b="1" dirty="0">
              <a:solidFill>
                <a:srgbClr val="0070C0"/>
              </a:solidFill>
              <a:latin typeface="Arial" panose="020B0604020202020204" pitchFamily="34" charset="0"/>
              <a:cs typeface="Arial" panose="020B0604020202020204" pitchFamily="34" charset="0"/>
            </a:endParaRPr>
          </a:p>
        </p:txBody>
      </p:sp>
      <p:sp>
        <p:nvSpPr>
          <p:cNvPr id="7171" name="Rectangle 3">
            <a:extLst>
              <a:ext uri="{FF2B5EF4-FFF2-40B4-BE49-F238E27FC236}">
                <a16:creationId xmlns:a16="http://schemas.microsoft.com/office/drawing/2014/main" id="{D1204A37-4449-4412-9A1C-3E9CBD0D0E29}"/>
              </a:ext>
            </a:extLst>
          </p:cNvPr>
          <p:cNvSpPr>
            <a:spLocks noGrp="1"/>
          </p:cNvSpPr>
          <p:nvPr>
            <p:ph type="body" idx="1"/>
          </p:nvPr>
        </p:nvSpPr>
        <p:spPr>
          <a:xfrm>
            <a:off x="357188" y="1989138"/>
            <a:ext cx="8229600" cy="4032250"/>
          </a:xfrm>
        </p:spPr>
        <p:txBody>
          <a:bodyPr/>
          <a:lstStyle/>
          <a:p>
            <a:pPr marL="457200" indent="-457200" eaLnBrk="1" hangingPunct="1">
              <a:lnSpc>
                <a:spcPct val="90000"/>
              </a:lnSpc>
              <a:buFont typeface="Wingdings 3" panose="05040102010807070707" pitchFamily="18" charset="2"/>
              <a:buAutoNum type="arabicPeriod"/>
              <a:defRPr/>
            </a:pPr>
            <a:r>
              <a:rPr lang="en-GB" altLang="en-US" sz="2800" dirty="0">
                <a:latin typeface="Arial" panose="020B0604020202020204" pitchFamily="34" charset="0"/>
                <a:cs typeface="Arial" panose="020B0604020202020204" pitchFamily="34" charset="0"/>
              </a:rPr>
              <a:t>A lot of vocabulary is necessary to function well in English</a:t>
            </a:r>
          </a:p>
          <a:p>
            <a:pPr marL="457200" indent="-457200" eaLnBrk="1" hangingPunct="1">
              <a:lnSpc>
                <a:spcPct val="90000"/>
              </a:lnSpc>
              <a:buFont typeface="Wingdings 3" panose="05040102010807070707" pitchFamily="18" charset="2"/>
              <a:buAutoNum type="arabicPeriod"/>
              <a:defRPr/>
            </a:pPr>
            <a:r>
              <a:rPr lang="en-GB" altLang="en-US" sz="2800" dirty="0">
                <a:latin typeface="Arial" panose="020B0604020202020204" pitchFamily="34" charset="0"/>
                <a:cs typeface="Arial" panose="020B0604020202020204" pitchFamily="34" charset="0"/>
              </a:rPr>
              <a:t>Learning vocabulary entails more than just learning a word’s form and meaning</a:t>
            </a:r>
          </a:p>
          <a:p>
            <a:pPr marL="457200" indent="-457200" eaLnBrk="1" hangingPunct="1">
              <a:lnSpc>
                <a:spcPct val="90000"/>
              </a:lnSpc>
              <a:buFont typeface="Wingdings 3" panose="05040102010807070707" pitchFamily="18" charset="2"/>
              <a:buAutoNum type="arabicPeriod"/>
              <a:defRPr/>
            </a:pPr>
            <a:r>
              <a:rPr lang="en-GB" altLang="en-US" sz="2800" dirty="0">
                <a:latin typeface="Arial" panose="020B0604020202020204" pitchFamily="34" charset="0"/>
                <a:cs typeface="Arial" panose="020B0604020202020204" pitchFamily="34" charset="0"/>
              </a:rPr>
              <a:t>Vocabulary learning is incremental in nature</a:t>
            </a:r>
          </a:p>
          <a:p>
            <a:pPr marL="457200" indent="-457200" eaLnBrk="1" hangingPunct="1">
              <a:lnSpc>
                <a:spcPct val="90000"/>
              </a:lnSpc>
              <a:buFont typeface="Wingdings 3" panose="05040102010807070707" pitchFamily="18" charset="2"/>
              <a:buAutoNum type="arabicPeriod"/>
              <a:defRPr/>
            </a:pPr>
            <a:r>
              <a:rPr lang="en-GB" altLang="en-US" sz="2800" dirty="0">
                <a:latin typeface="Arial" panose="020B0604020202020204" pitchFamily="34" charset="0"/>
                <a:cs typeface="Arial" panose="020B0604020202020204" pitchFamily="34" charset="0"/>
              </a:rPr>
              <a:t>Recycling is crucial to vocabulary learning</a:t>
            </a:r>
          </a:p>
          <a:p>
            <a:pPr marL="457200" indent="-457200" eaLnBrk="1" hangingPunct="1">
              <a:lnSpc>
                <a:spcPct val="90000"/>
              </a:lnSpc>
              <a:buFont typeface="Wingdings 3" panose="05040102010807070707" pitchFamily="18" charset="2"/>
              <a:buAutoNum type="arabicPeriod"/>
              <a:defRPr/>
            </a:pPr>
            <a:r>
              <a:rPr lang="en-GB" altLang="en-US" sz="2800" dirty="0">
                <a:latin typeface="Arial" panose="020B0604020202020204" pitchFamily="34" charset="0"/>
                <a:cs typeface="Arial" panose="020B0604020202020204" pitchFamily="34" charset="0"/>
              </a:rPr>
              <a:t>There is a role for both explicit instruction and incidental learning</a:t>
            </a:r>
          </a:p>
          <a:p>
            <a:pPr marL="457200" indent="-457200" eaLnBrk="1" hangingPunct="1">
              <a:lnSpc>
                <a:spcPct val="90000"/>
              </a:lnSpc>
              <a:buFont typeface="Wingdings 3" panose="05040102010807070707" pitchFamily="18" charset="2"/>
              <a:buAutoNum type="arabicPeriod"/>
              <a:defRPr/>
            </a:pPr>
            <a:r>
              <a:rPr lang="en-GB" altLang="en-US" sz="2800" dirty="0">
                <a:latin typeface="Arial" panose="020B0604020202020204" pitchFamily="34" charset="0"/>
                <a:cs typeface="Arial" panose="020B0604020202020204" pitchFamily="34" charset="0"/>
              </a:rPr>
              <a:t>Vocabulary is more than just individual words</a:t>
            </a:r>
          </a:p>
          <a:p>
            <a:pPr marL="0" indent="0" eaLnBrk="1" hangingPunct="1">
              <a:lnSpc>
                <a:spcPct val="90000"/>
              </a:lnSpc>
              <a:buFont typeface="Arial" panose="020B0604020202020204" pitchFamily="34" charset="0"/>
              <a:buNone/>
              <a:defRPr/>
            </a:pPr>
            <a:endParaRPr lang="en-GB" altLang="en-US" sz="2800" dirty="0">
              <a:latin typeface="Arial" panose="020B0604020202020204" pitchFamily="34" charset="0"/>
              <a:cs typeface="Arial" panose="020B0604020202020204" pitchFamily="34" charset="0"/>
            </a:endParaRPr>
          </a:p>
          <a:p>
            <a:pPr marL="457200" indent="-457200" eaLnBrk="1" hangingPunct="1">
              <a:lnSpc>
                <a:spcPct val="90000"/>
              </a:lnSpc>
              <a:buFont typeface="Wingdings 3" panose="05040102010807070707" pitchFamily="18" charset="2"/>
              <a:buAutoNum type="arabicPeriod"/>
              <a:defRPr/>
            </a:pPr>
            <a:endParaRPr lang="en-GB" altLang="en-US" sz="2000" dirty="0">
              <a:latin typeface="Arial" panose="020B0604020202020204" pitchFamily="34" charset="0"/>
              <a:cs typeface="Arial" panose="020B0604020202020204" pitchFamily="34" charset="0"/>
            </a:endParaRPr>
          </a:p>
          <a:p>
            <a:pPr marL="457200" indent="-457200" eaLnBrk="1" hangingPunct="1">
              <a:lnSpc>
                <a:spcPct val="90000"/>
              </a:lnSpc>
              <a:buFont typeface="Wingdings 3" panose="05040102010807070707" pitchFamily="18" charset="2"/>
              <a:buAutoNum type="arabicPeriod"/>
              <a:defRPr/>
            </a:pPr>
            <a:endParaRPr lang="en-GB" altLang="en-US" sz="2000" dirty="0">
              <a:latin typeface="Arial" panose="020B0604020202020204" pitchFamily="34" charset="0"/>
              <a:cs typeface="Arial" panose="020B0604020202020204" pitchFamily="34" charset="0"/>
            </a:endParaRPr>
          </a:p>
        </p:txBody>
      </p:sp>
      <p:sp>
        <p:nvSpPr>
          <p:cNvPr id="12292" name="Line 4">
            <a:extLst>
              <a:ext uri="{FF2B5EF4-FFF2-40B4-BE49-F238E27FC236}">
                <a16:creationId xmlns:a16="http://schemas.microsoft.com/office/drawing/2014/main" id="{77BC9EB1-43AA-4C7A-A771-ABBD9E20DDE1}"/>
              </a:ext>
            </a:extLst>
          </p:cNvPr>
          <p:cNvSpPr>
            <a:spLocks noChangeShapeType="1"/>
          </p:cNvSpPr>
          <p:nvPr/>
        </p:nvSpPr>
        <p:spPr bwMode="auto">
          <a:xfrm>
            <a:off x="284163" y="1700213"/>
            <a:ext cx="87630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 name="Slide Number Placeholder 1"/>
          <p:cNvSpPr>
            <a:spLocks noGrp="1"/>
          </p:cNvSpPr>
          <p:nvPr>
            <p:ph type="sldNum" sz="quarter" idx="12"/>
          </p:nvPr>
        </p:nvSpPr>
        <p:spPr/>
        <p:txBody>
          <a:bodyPr/>
          <a:lstStyle/>
          <a:p>
            <a:pPr>
              <a:defRPr/>
            </a:pPr>
            <a:fld id="{8C52BDAC-34CE-4AFF-A3FD-84FEE4F8A572}" type="slidenum">
              <a:rPr lang="en-US" altLang="en-US" smtClean="0"/>
              <a:pPr>
                <a:defRPr/>
              </a:pPr>
              <a:t>54</a:t>
            </a:fld>
            <a:endParaRPr lang="en-US"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99603314"/>
      </p:ext>
    </p:extLst>
  </p:cSld>
  <p:clrMapOvr>
    <a:masterClrMapping/>
  </p:clrMapOvr>
  <mc:AlternateContent xmlns:mc="http://schemas.openxmlformats.org/markup-compatibility/2006" xmlns:p14="http://schemas.microsoft.com/office/powerpoint/2010/main">
    <mc:Choice Requires="p14">
      <p:transition spd="slow" p14:dur="2000" advTm="56992"/>
    </mc:Choice>
    <mc:Fallback xmlns="">
      <p:transition spd="slow" advTm="56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C8164FAF-8159-4281-8774-DF4680D2FE21}"/>
              </a:ext>
            </a:extLst>
          </p:cNvPr>
          <p:cNvSpPr>
            <a:spLocks noGrp="1"/>
          </p:cNvSpPr>
          <p:nvPr>
            <p:ph type="title"/>
          </p:nvPr>
        </p:nvSpPr>
        <p:spPr>
          <a:xfrm>
            <a:off x="539750" y="549275"/>
            <a:ext cx="7862888" cy="981075"/>
          </a:xfrm>
        </p:spPr>
        <p:txBody>
          <a:bodyPr/>
          <a:lstStyle/>
          <a:p>
            <a:pPr eaLnBrk="1" hangingPunct="1">
              <a:lnSpc>
                <a:spcPct val="90000"/>
              </a:lnSpc>
            </a:pPr>
            <a:r>
              <a:rPr lang="en-GB" altLang="en-US" sz="3600" b="1" dirty="0">
                <a:solidFill>
                  <a:srgbClr val="0070C0"/>
                </a:solidFill>
                <a:latin typeface="Arial" panose="020B0604020202020204" pitchFamily="34" charset="0"/>
                <a:cs typeface="Arial" panose="020B0604020202020204" pitchFamily="34" charset="0"/>
              </a:rPr>
              <a:t>‘Knowing’ a Word</a:t>
            </a:r>
          </a:p>
        </p:txBody>
      </p:sp>
      <p:sp>
        <p:nvSpPr>
          <p:cNvPr id="49155" name="Rectangle 3">
            <a:extLst>
              <a:ext uri="{FF2B5EF4-FFF2-40B4-BE49-F238E27FC236}">
                <a16:creationId xmlns:a16="http://schemas.microsoft.com/office/drawing/2014/main" id="{DF15B6ED-D64B-436F-AC6F-9E51FDD333E8}"/>
              </a:ext>
            </a:extLst>
          </p:cNvPr>
          <p:cNvSpPr>
            <a:spLocks noGrp="1"/>
          </p:cNvSpPr>
          <p:nvPr>
            <p:ph type="body" idx="1"/>
          </p:nvPr>
        </p:nvSpPr>
        <p:spPr>
          <a:xfrm>
            <a:off x="357188" y="1989138"/>
            <a:ext cx="8535987" cy="4032250"/>
          </a:xfrm>
        </p:spPr>
        <p:txBody>
          <a:bodyPr/>
          <a:lstStyle/>
          <a:p>
            <a:pPr eaLnBrk="1" hangingPunct="1">
              <a:lnSpc>
                <a:spcPct val="90000"/>
              </a:lnSpc>
            </a:pPr>
            <a:r>
              <a:rPr lang="en-GB" altLang="en-US" sz="2800">
                <a:latin typeface="Arial" panose="020B0604020202020204" pitchFamily="34" charset="0"/>
                <a:cs typeface="Arial" panose="020B0604020202020204" pitchFamily="34" charset="0"/>
              </a:rPr>
              <a:t>What is meant by ‘known’? </a:t>
            </a:r>
          </a:p>
        </p:txBody>
      </p:sp>
      <p:pic>
        <p:nvPicPr>
          <p:cNvPr id="49156" name="Picture 1">
            <a:extLst>
              <a:ext uri="{FF2B5EF4-FFF2-40B4-BE49-F238E27FC236}">
                <a16:creationId xmlns:a16="http://schemas.microsoft.com/office/drawing/2014/main" id="{F3227C79-725F-407A-AB88-23B44137775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76375" y="2997200"/>
            <a:ext cx="6205538" cy="335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8C52BDAC-34CE-4AFF-A3FD-84FEE4F8A572}" type="slidenum">
              <a:rPr lang="en-US" altLang="en-US" smtClean="0"/>
              <a:pPr>
                <a:defRPr/>
              </a:pPr>
              <a:t>55</a:t>
            </a:fld>
            <a:endParaRPr lang="en-US"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13392374"/>
      </p:ext>
    </p:extLst>
  </p:cSld>
  <p:clrMapOvr>
    <a:masterClrMapping/>
  </p:clrMapOvr>
  <mc:AlternateContent xmlns:mc="http://schemas.openxmlformats.org/markup-compatibility/2006" xmlns:p14="http://schemas.microsoft.com/office/powerpoint/2010/main">
    <mc:Choice Requires="p14">
      <p:transition spd="slow" p14:dur="2000" advTm="19520"/>
    </mc:Choice>
    <mc:Fallback xmlns="">
      <p:transition spd="slow" advTm="19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 name="Rectangle 2">
            <a:extLst>
              <a:ext uri="{FF2B5EF4-FFF2-40B4-BE49-F238E27FC236}">
                <a16:creationId xmlns:a16="http://schemas.microsoft.com/office/drawing/2014/main" id="{A3FD17DC-6B12-4500-B13F-5F582FF63033}"/>
              </a:ext>
            </a:extLst>
          </p:cNvPr>
          <p:cNvSpPr>
            <a:spLocks noGrp="1"/>
          </p:cNvSpPr>
          <p:nvPr>
            <p:ph type="title"/>
          </p:nvPr>
        </p:nvSpPr>
        <p:spPr>
          <a:xfrm>
            <a:off x="457200" y="406400"/>
            <a:ext cx="8229600" cy="1143000"/>
          </a:xfrm>
        </p:spPr>
        <p:txBody>
          <a:bodyPr/>
          <a:lstStyle/>
          <a:p>
            <a:r>
              <a:rPr lang="en-GB" altLang="en-US" sz="3600" b="1" dirty="0">
                <a:solidFill>
                  <a:srgbClr val="0070C0"/>
                </a:solidFill>
                <a:latin typeface="Arial" panose="020B0604020202020204" pitchFamily="34" charset="0"/>
                <a:cs typeface="Arial" panose="020B0604020202020204" pitchFamily="34" charset="0"/>
              </a:rPr>
              <a:t>There is More to Knowledge than </a:t>
            </a:r>
            <a:br>
              <a:rPr lang="en-GB" altLang="en-US" sz="3600" b="1" dirty="0">
                <a:solidFill>
                  <a:srgbClr val="0070C0"/>
                </a:solidFill>
                <a:latin typeface="Arial" panose="020B0604020202020204" pitchFamily="34" charset="0"/>
                <a:cs typeface="Arial" panose="020B0604020202020204" pitchFamily="34" charset="0"/>
              </a:rPr>
            </a:br>
            <a:r>
              <a:rPr lang="en-GB" altLang="en-US" sz="3600" b="1" dirty="0">
                <a:solidFill>
                  <a:srgbClr val="0070C0"/>
                </a:solidFill>
                <a:latin typeface="Arial" panose="020B0604020202020204" pitchFamily="34" charset="0"/>
                <a:cs typeface="Arial" panose="020B0604020202020204" pitchFamily="34" charset="0"/>
              </a:rPr>
              <a:t>Just Meaning and Form</a:t>
            </a:r>
          </a:p>
        </p:txBody>
      </p:sp>
      <p:grpSp>
        <p:nvGrpSpPr>
          <p:cNvPr id="2" name="Content Placeholder 297986">
            <a:extLst>
              <a:ext uri="{FF2B5EF4-FFF2-40B4-BE49-F238E27FC236}">
                <a16:creationId xmlns:a16="http://schemas.microsoft.com/office/drawing/2014/main" id="{BAE414CC-D108-4CBF-A8E3-7B9BA6FDB727}"/>
              </a:ext>
            </a:extLst>
          </p:cNvPr>
          <p:cNvGrpSpPr>
            <a:grpSpLocks noChangeAspect="1"/>
          </p:cNvGrpSpPr>
          <p:nvPr/>
        </p:nvGrpSpPr>
        <p:grpSpPr bwMode="auto">
          <a:xfrm>
            <a:off x="457200" y="1600200"/>
            <a:ext cx="8229600" cy="4530725"/>
            <a:chOff x="2365" y="1608"/>
            <a:chExt cx="987" cy="1327"/>
          </a:xfrm>
        </p:grpSpPr>
        <p:sp>
          <p:nvSpPr>
            <p:cNvPr id="3" name="_s5124">
              <a:extLst>
                <a:ext uri="{FF2B5EF4-FFF2-40B4-BE49-F238E27FC236}">
                  <a16:creationId xmlns:a16="http://schemas.microsoft.com/office/drawing/2014/main" id="{3C45FDAF-4A51-48ED-B36B-32AFBABEF6B9}"/>
                </a:ext>
              </a:extLst>
            </p:cNvPr>
            <p:cNvSpPr>
              <a:spLocks noChangeShapeType="1"/>
            </p:cNvSpPr>
            <p:nvPr/>
          </p:nvSpPr>
          <p:spPr bwMode="auto">
            <a:xfrm flipH="1" flipV="1">
              <a:off x="2697" y="2077"/>
              <a:ext cx="96" cy="114"/>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vert="horz" wrap="square" lIns="0" tIns="0" rIns="0" bIns="0" numCol="1" anchor="ctr" anchorCtr="0" compatLnSpc="1">
              <a:prstTxWarp prst="textNoShape">
                <a:avLst/>
              </a:prstTxWarp>
            </a:bodyPr>
            <a:lstStyle/>
            <a:p>
              <a:endParaRPr lang="en-GB"/>
            </a:p>
          </p:txBody>
        </p:sp>
        <p:sp>
          <p:nvSpPr>
            <p:cNvPr id="4" name="_s5125">
              <a:extLst>
                <a:ext uri="{FF2B5EF4-FFF2-40B4-BE49-F238E27FC236}">
                  <a16:creationId xmlns:a16="http://schemas.microsoft.com/office/drawing/2014/main" id="{E94A1584-6D36-4694-A4C7-6567CB5A1FCF}"/>
                </a:ext>
              </a:extLst>
            </p:cNvPr>
            <p:cNvSpPr>
              <a:spLocks noChangeArrowheads="1"/>
            </p:cNvSpPr>
            <p:nvPr/>
          </p:nvSpPr>
          <p:spPr bwMode="auto">
            <a:xfrm>
              <a:off x="2526" y="1891"/>
              <a:ext cx="208" cy="208"/>
            </a:xfrm>
            <a:prstGeom prst="ellipse">
              <a:avLst/>
            </a:prstGeom>
            <a:gradFill rotWithShape="1">
              <a:gsLst>
                <a:gs pos="0">
                  <a:schemeClr val="accent2"/>
                </a:gs>
                <a:gs pos="100000">
                  <a:schemeClr val="bg1"/>
                </a:gs>
              </a:gsLst>
              <a:path path="rect">
                <a:fillToRect l="100000" t="100000"/>
              </a:path>
            </a:gradFill>
            <a:ln w="9525">
              <a:round/>
              <a:headEnd/>
              <a:tailEnd/>
            </a:ln>
            <a:scene3d>
              <a:camera prst="legacyPerspectiveTop"/>
              <a:lightRig rig="legacyFlat3" dir="b"/>
            </a:scene3d>
            <a:sp3d z="1000" extrusionH="174000" prstMaterial="legacyMatte">
              <a:bevelT w="13500" h="13500" prst="angle"/>
              <a:bevelB w="13500" h="13500" prst="angle"/>
              <a:extrusionClr>
                <a:schemeClr val="accent2"/>
              </a:extrusionClr>
              <a:contourClr>
                <a:schemeClr val="accent2"/>
              </a:contourClr>
            </a:sp3d>
          </p:spPr>
          <p:txBody>
            <a:bodyPr vert="horz" wrap="none" lIns="0" tIns="0" rIns="0" bIns="0" numCol="1" anchor="ctr" anchorCtr="0" compatLnSpc="1">
              <a:prstTxWarp prst="textNoShape">
                <a:avLst/>
              </a:prstTxWarp>
              <a:flatTx/>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500" b="0" i="0" u="none" strike="noStrike" cap="none" normalizeH="0" baseline="0">
                  <a:ln>
                    <a:noFill/>
                  </a:ln>
                  <a:solidFill>
                    <a:srgbClr val="004D75"/>
                  </a:solidFill>
                  <a:effectLst/>
                  <a:latin typeface="Verdana" panose="020B0604030504040204" pitchFamily="34" charset="0"/>
                  <a:cs typeface="Arial" panose="020B0604020202020204" pitchFamily="34" charset="0"/>
                </a:rPr>
                <a:t>spelling</a:t>
              </a:r>
            </a:p>
          </p:txBody>
        </p:sp>
        <p:sp>
          <p:nvSpPr>
            <p:cNvPr id="5" name="_s5126">
              <a:extLst>
                <a:ext uri="{FF2B5EF4-FFF2-40B4-BE49-F238E27FC236}">
                  <a16:creationId xmlns:a16="http://schemas.microsoft.com/office/drawing/2014/main" id="{CA6B8F6E-D60B-4CA4-B33A-3F9254661AAA}"/>
                </a:ext>
              </a:extLst>
            </p:cNvPr>
            <p:cNvSpPr>
              <a:spLocks noChangeShapeType="1"/>
            </p:cNvSpPr>
            <p:nvPr/>
          </p:nvSpPr>
          <p:spPr bwMode="auto">
            <a:xfrm flipH="1" flipV="1">
              <a:off x="2611" y="2226"/>
              <a:ext cx="147" cy="25"/>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vert="horz" wrap="square" lIns="0" tIns="0" rIns="0" bIns="0" numCol="1" anchor="ctr" anchorCtr="0" compatLnSpc="1">
              <a:prstTxWarp prst="textNoShape">
                <a:avLst/>
              </a:prstTxWarp>
            </a:bodyPr>
            <a:lstStyle/>
            <a:p>
              <a:endParaRPr lang="en-GB"/>
            </a:p>
          </p:txBody>
        </p:sp>
        <p:sp>
          <p:nvSpPr>
            <p:cNvPr id="6" name="_s5127">
              <a:extLst>
                <a:ext uri="{FF2B5EF4-FFF2-40B4-BE49-F238E27FC236}">
                  <a16:creationId xmlns:a16="http://schemas.microsoft.com/office/drawing/2014/main" id="{835648D5-E51B-4AB5-99D5-45D537D9D34A}"/>
                </a:ext>
              </a:extLst>
            </p:cNvPr>
            <p:cNvSpPr>
              <a:spLocks noChangeArrowheads="1"/>
            </p:cNvSpPr>
            <p:nvPr/>
          </p:nvSpPr>
          <p:spPr bwMode="auto">
            <a:xfrm>
              <a:off x="2403" y="2102"/>
              <a:ext cx="208" cy="208"/>
            </a:xfrm>
            <a:prstGeom prst="ellipse">
              <a:avLst/>
            </a:prstGeom>
            <a:gradFill rotWithShape="1">
              <a:gsLst>
                <a:gs pos="0">
                  <a:schemeClr val="folHlink"/>
                </a:gs>
                <a:gs pos="100000">
                  <a:schemeClr val="bg1"/>
                </a:gs>
              </a:gsLst>
              <a:path path="rect">
                <a:fillToRect l="100000" t="100000"/>
              </a:path>
            </a:gradFill>
            <a:ln w="9525">
              <a:round/>
              <a:headEnd/>
              <a:tailEnd/>
            </a:ln>
            <a:scene3d>
              <a:camera prst="legacyPerspectiveTop"/>
              <a:lightRig rig="legacyFlat3" dir="b"/>
            </a:scene3d>
            <a:sp3d z="1000" extrusionH="174000" prstMaterial="legacyMatte">
              <a:bevelT w="13500" h="13500" prst="angle"/>
              <a:bevelB w="13500" h="13500" prst="angle"/>
              <a:extrusionClr>
                <a:schemeClr val="folHlink"/>
              </a:extrusionClr>
              <a:contourClr>
                <a:schemeClr val="folHlink"/>
              </a:contourClr>
            </a:sp3d>
          </p:spPr>
          <p:txBody>
            <a:bodyPr vert="horz" wrap="none" lIns="0" tIns="0" rIns="0" bIns="0" numCol="1" anchor="ctr" anchorCtr="0" compatLnSpc="1">
              <a:prstTxWarp prst="textNoShape">
                <a:avLst/>
              </a:prstTxWarp>
              <a:flatTx/>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500" b="0" i="0" u="none" strike="noStrike" cap="none" normalizeH="0" baseline="0">
                  <a:ln>
                    <a:noFill/>
                  </a:ln>
                  <a:solidFill>
                    <a:srgbClr val="004D75"/>
                  </a:solidFill>
                  <a:effectLst/>
                  <a:latin typeface="Verdana" panose="020B0604030504040204" pitchFamily="34" charset="0"/>
                  <a:cs typeface="Arial" panose="020B0604020202020204" pitchFamily="34" charset="0"/>
                </a:rPr>
                <a:t>associations</a:t>
              </a:r>
            </a:p>
          </p:txBody>
        </p:sp>
        <p:sp>
          <p:nvSpPr>
            <p:cNvPr id="7" name="_s5128">
              <a:extLst>
                <a:ext uri="{FF2B5EF4-FFF2-40B4-BE49-F238E27FC236}">
                  <a16:creationId xmlns:a16="http://schemas.microsoft.com/office/drawing/2014/main" id="{3F6F5BD3-7B01-4EC2-8FC1-8E184C8BD105}"/>
                </a:ext>
              </a:extLst>
            </p:cNvPr>
            <p:cNvSpPr>
              <a:spLocks noChangeShapeType="1"/>
            </p:cNvSpPr>
            <p:nvPr/>
          </p:nvSpPr>
          <p:spPr bwMode="auto">
            <a:xfrm flipH="1">
              <a:off x="2641" y="2320"/>
              <a:ext cx="129" cy="75"/>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vert="horz" wrap="square" lIns="0" tIns="0" rIns="0" bIns="0" numCol="1" anchor="ctr" anchorCtr="0" compatLnSpc="1">
              <a:prstTxWarp prst="textNoShape">
                <a:avLst/>
              </a:prstTxWarp>
            </a:bodyPr>
            <a:lstStyle/>
            <a:p>
              <a:endParaRPr lang="en-GB"/>
            </a:p>
          </p:txBody>
        </p:sp>
        <p:sp>
          <p:nvSpPr>
            <p:cNvPr id="8" name="_s5129">
              <a:extLst>
                <a:ext uri="{FF2B5EF4-FFF2-40B4-BE49-F238E27FC236}">
                  <a16:creationId xmlns:a16="http://schemas.microsoft.com/office/drawing/2014/main" id="{5FFA718C-9450-4E3B-A391-C45512E35FAB}"/>
                </a:ext>
              </a:extLst>
            </p:cNvPr>
            <p:cNvSpPr>
              <a:spLocks noChangeArrowheads="1"/>
            </p:cNvSpPr>
            <p:nvPr/>
          </p:nvSpPr>
          <p:spPr bwMode="auto">
            <a:xfrm>
              <a:off x="2445" y="2343"/>
              <a:ext cx="208" cy="208"/>
            </a:xfrm>
            <a:prstGeom prst="ellipse">
              <a:avLst/>
            </a:prstGeom>
            <a:gradFill rotWithShape="1">
              <a:gsLst>
                <a:gs pos="0">
                  <a:schemeClr val="bg2"/>
                </a:gs>
                <a:gs pos="100000">
                  <a:schemeClr val="bg1"/>
                </a:gs>
              </a:gsLst>
              <a:path path="rect">
                <a:fillToRect l="100000" t="100000"/>
              </a:path>
            </a:gradFill>
            <a:ln w="9525">
              <a:round/>
              <a:headEnd/>
              <a:tailEnd/>
            </a:ln>
            <a:scene3d>
              <a:camera prst="legacyPerspectiveTop"/>
              <a:lightRig rig="legacyFlat3" dir="b"/>
            </a:scene3d>
            <a:sp3d z="1000" extrusionH="174000" prstMaterial="legacyMatte">
              <a:bevelT w="13500" h="13500" prst="angle"/>
              <a:bevelB w="13500" h="13500" prst="angle"/>
              <a:extrusionClr>
                <a:schemeClr val="bg2"/>
              </a:extrusionClr>
              <a:contourClr>
                <a:schemeClr val="bg2"/>
              </a:contourClr>
            </a:sp3d>
          </p:spPr>
          <p:txBody>
            <a:bodyPr vert="horz" wrap="none" lIns="0" tIns="0" rIns="0" bIns="0" numCol="1" anchor="ctr" anchorCtr="0" compatLnSpc="1">
              <a:prstTxWarp prst="textNoShape">
                <a:avLst/>
              </a:prstTxWarp>
              <a:flatTx/>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500" b="0" i="0" u="none" strike="noStrike" cap="none" normalizeH="0" baseline="0">
                  <a:ln>
                    <a:noFill/>
                  </a:ln>
                  <a:solidFill>
                    <a:srgbClr val="004D75"/>
                  </a:solidFill>
                  <a:effectLst/>
                  <a:latin typeface="Verdana" panose="020B0604030504040204" pitchFamily="34" charset="0"/>
                  <a:cs typeface="Arial" panose="020B0604020202020204" pitchFamily="34" charset="0"/>
                </a:rPr>
                <a:t>collocations</a:t>
              </a:r>
            </a:p>
          </p:txBody>
        </p:sp>
        <p:sp>
          <p:nvSpPr>
            <p:cNvPr id="9" name="_s5130">
              <a:extLst>
                <a:ext uri="{FF2B5EF4-FFF2-40B4-BE49-F238E27FC236}">
                  <a16:creationId xmlns:a16="http://schemas.microsoft.com/office/drawing/2014/main" id="{B78F3B05-10D6-48B2-B1F9-85B408C3F220}"/>
                </a:ext>
              </a:extLst>
            </p:cNvPr>
            <p:cNvSpPr>
              <a:spLocks noChangeShapeType="1"/>
            </p:cNvSpPr>
            <p:nvPr/>
          </p:nvSpPr>
          <p:spPr bwMode="auto">
            <a:xfrm flipH="1">
              <a:off x="2773" y="2365"/>
              <a:ext cx="51" cy="140"/>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vert="horz" wrap="square" lIns="0" tIns="0" rIns="0" bIns="0" numCol="1" anchor="ctr" anchorCtr="0" compatLnSpc="1">
              <a:prstTxWarp prst="textNoShape">
                <a:avLst/>
              </a:prstTxWarp>
            </a:bodyPr>
            <a:lstStyle/>
            <a:p>
              <a:endParaRPr lang="en-GB"/>
            </a:p>
          </p:txBody>
        </p:sp>
        <p:sp>
          <p:nvSpPr>
            <p:cNvPr id="10" name="_s5131">
              <a:extLst>
                <a:ext uri="{FF2B5EF4-FFF2-40B4-BE49-F238E27FC236}">
                  <a16:creationId xmlns:a16="http://schemas.microsoft.com/office/drawing/2014/main" id="{A43DDDC3-2ED4-4D35-9080-F30E4A1C04DC}"/>
                </a:ext>
              </a:extLst>
            </p:cNvPr>
            <p:cNvSpPr>
              <a:spLocks noChangeArrowheads="1"/>
            </p:cNvSpPr>
            <p:nvPr/>
          </p:nvSpPr>
          <p:spPr bwMode="auto">
            <a:xfrm>
              <a:off x="2632" y="2500"/>
              <a:ext cx="208" cy="208"/>
            </a:xfrm>
            <a:prstGeom prst="ellipse">
              <a:avLst/>
            </a:prstGeom>
            <a:gradFill rotWithShape="1">
              <a:gsLst>
                <a:gs pos="0">
                  <a:schemeClr val="accent1"/>
                </a:gs>
                <a:gs pos="100000">
                  <a:schemeClr val="bg1"/>
                </a:gs>
              </a:gsLst>
              <a:path path="rect">
                <a:fillToRect l="100000" t="100000"/>
              </a:path>
            </a:gradFill>
            <a:ln w="9525">
              <a:round/>
              <a:headEnd/>
              <a:tailEnd/>
            </a:ln>
            <a:scene3d>
              <a:camera prst="legacyPerspectiveTop"/>
              <a:lightRig rig="legacyFlat3" dir="b"/>
            </a:scene3d>
            <a:sp3d z="1000" extrusionH="174000" prstMaterial="legacyMatte">
              <a:bevelT w="13500" h="13500" prst="angle"/>
              <a:bevelB w="13500" h="13500" prst="angle"/>
              <a:extrusionClr>
                <a:schemeClr val="accent1"/>
              </a:extrusionClr>
              <a:contourClr>
                <a:schemeClr val="accent1"/>
              </a:contourClr>
            </a:sp3d>
          </p:spPr>
          <p:txBody>
            <a:bodyPr vert="horz" wrap="none" lIns="0" tIns="0" rIns="0" bIns="0" numCol="1" anchor="ctr" anchorCtr="0" compatLnSpc="1">
              <a:prstTxWarp prst="textNoShape">
                <a:avLst/>
              </a:prstTxWarp>
              <a:flatTx/>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500" b="0" i="0" u="none" strike="noStrike" cap="none" normalizeH="0" baseline="0">
                  <a:ln>
                    <a:noFill/>
                  </a:ln>
                  <a:solidFill>
                    <a:srgbClr val="004D75"/>
                  </a:solidFill>
                  <a:effectLst/>
                  <a:latin typeface="Verdana" panose="020B0604030504040204" pitchFamily="34" charset="0"/>
                  <a:cs typeface="Arial" panose="020B0604020202020204" pitchFamily="34" charset="0"/>
                </a:rPr>
                <a:t>formality</a:t>
              </a:r>
            </a:p>
          </p:txBody>
        </p:sp>
        <p:sp>
          <p:nvSpPr>
            <p:cNvPr id="11" name="_s5132">
              <a:extLst>
                <a:ext uri="{FF2B5EF4-FFF2-40B4-BE49-F238E27FC236}">
                  <a16:creationId xmlns:a16="http://schemas.microsoft.com/office/drawing/2014/main" id="{A784BD57-6BF7-4F40-B4EA-2F09AFF55E35}"/>
                </a:ext>
              </a:extLst>
            </p:cNvPr>
            <p:cNvSpPr>
              <a:spLocks noChangeShapeType="1"/>
            </p:cNvSpPr>
            <p:nvPr/>
          </p:nvSpPr>
          <p:spPr bwMode="auto">
            <a:xfrm>
              <a:off x="2894" y="2365"/>
              <a:ext cx="51" cy="140"/>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vert="horz" wrap="square" lIns="0" tIns="0" rIns="0" bIns="0" numCol="1" anchor="ctr" anchorCtr="0" compatLnSpc="1">
              <a:prstTxWarp prst="textNoShape">
                <a:avLst/>
              </a:prstTxWarp>
            </a:bodyPr>
            <a:lstStyle/>
            <a:p>
              <a:endParaRPr lang="en-GB"/>
            </a:p>
          </p:txBody>
        </p:sp>
        <p:sp>
          <p:nvSpPr>
            <p:cNvPr id="12" name="_s5133">
              <a:extLst>
                <a:ext uri="{FF2B5EF4-FFF2-40B4-BE49-F238E27FC236}">
                  <a16:creationId xmlns:a16="http://schemas.microsoft.com/office/drawing/2014/main" id="{58D0F554-EE36-4732-AE43-CB3BFF2D07BE}"/>
                </a:ext>
              </a:extLst>
            </p:cNvPr>
            <p:cNvSpPr>
              <a:spLocks noChangeArrowheads="1"/>
            </p:cNvSpPr>
            <p:nvPr/>
          </p:nvSpPr>
          <p:spPr bwMode="auto">
            <a:xfrm>
              <a:off x="2876" y="2500"/>
              <a:ext cx="208" cy="208"/>
            </a:xfrm>
            <a:prstGeom prst="ellipse">
              <a:avLst/>
            </a:prstGeom>
            <a:gradFill rotWithShape="1">
              <a:gsLst>
                <a:gs pos="0">
                  <a:schemeClr val="hlink"/>
                </a:gs>
                <a:gs pos="100000">
                  <a:schemeClr val="bg1"/>
                </a:gs>
              </a:gsLst>
              <a:path path="rect">
                <a:fillToRect l="100000" t="100000"/>
              </a:path>
            </a:gradFill>
            <a:ln w="9525">
              <a:round/>
              <a:headEnd/>
              <a:tailEnd/>
            </a:ln>
            <a:scene3d>
              <a:camera prst="legacyPerspectiveTop"/>
              <a:lightRig rig="legacyFlat3" dir="b"/>
            </a:scene3d>
            <a:sp3d z="1000" extrusionH="174000" prstMaterial="legacyMatte">
              <a:bevelT w="13500" h="13500" prst="angle"/>
              <a:bevelB w="13500" h="13500" prst="angle"/>
              <a:extrusionClr>
                <a:schemeClr val="hlink"/>
              </a:extrusionClr>
              <a:contourClr>
                <a:schemeClr val="hlink"/>
              </a:contourClr>
            </a:sp3d>
          </p:spPr>
          <p:txBody>
            <a:bodyPr vert="horz" wrap="none" lIns="0" tIns="0" rIns="0" bIns="0" numCol="1" anchor="ctr" anchorCtr="0" compatLnSpc="1">
              <a:prstTxWarp prst="textNoShape">
                <a:avLst/>
              </a:prstTxWarp>
              <a:flatTx/>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500" b="0" i="0" u="none" strike="noStrike" cap="none" normalizeH="0" baseline="0">
                  <a:ln>
                    <a:noFill/>
                  </a:ln>
                  <a:solidFill>
                    <a:srgbClr val="004D75"/>
                  </a:solidFill>
                  <a:effectLst/>
                  <a:latin typeface="Verdana" panose="020B0604030504040204" pitchFamily="34" charset="0"/>
                  <a:cs typeface="Arial" panose="020B0604020202020204" pitchFamily="34" charset="0"/>
                </a:rPr>
                <a:t>connotation</a:t>
              </a:r>
            </a:p>
          </p:txBody>
        </p:sp>
        <p:sp>
          <p:nvSpPr>
            <p:cNvPr id="13" name="_s5134">
              <a:extLst>
                <a:ext uri="{FF2B5EF4-FFF2-40B4-BE49-F238E27FC236}">
                  <a16:creationId xmlns:a16="http://schemas.microsoft.com/office/drawing/2014/main" id="{7C126DBB-2E11-4934-8CEE-A8321182AC37}"/>
                </a:ext>
              </a:extLst>
            </p:cNvPr>
            <p:cNvSpPr>
              <a:spLocks noChangeShapeType="1"/>
            </p:cNvSpPr>
            <p:nvPr/>
          </p:nvSpPr>
          <p:spPr bwMode="auto">
            <a:xfrm>
              <a:off x="2947" y="2320"/>
              <a:ext cx="129" cy="74"/>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vert="horz" wrap="square" lIns="0" tIns="0" rIns="0" bIns="0" numCol="1" anchor="ctr" anchorCtr="0" compatLnSpc="1">
              <a:prstTxWarp prst="textNoShape">
                <a:avLst/>
              </a:prstTxWarp>
            </a:bodyPr>
            <a:lstStyle/>
            <a:p>
              <a:endParaRPr lang="en-GB"/>
            </a:p>
          </p:txBody>
        </p:sp>
        <p:sp>
          <p:nvSpPr>
            <p:cNvPr id="14" name="_s5135">
              <a:extLst>
                <a:ext uri="{FF2B5EF4-FFF2-40B4-BE49-F238E27FC236}">
                  <a16:creationId xmlns:a16="http://schemas.microsoft.com/office/drawing/2014/main" id="{85004505-4B5B-4F34-8ABD-816FF5BEEF8A}"/>
                </a:ext>
              </a:extLst>
            </p:cNvPr>
            <p:cNvSpPr>
              <a:spLocks noChangeArrowheads="1"/>
            </p:cNvSpPr>
            <p:nvPr/>
          </p:nvSpPr>
          <p:spPr bwMode="auto">
            <a:xfrm>
              <a:off x="3063" y="2343"/>
              <a:ext cx="208" cy="208"/>
            </a:xfrm>
            <a:prstGeom prst="ellipse">
              <a:avLst/>
            </a:prstGeom>
            <a:gradFill rotWithShape="1">
              <a:gsLst>
                <a:gs pos="0">
                  <a:schemeClr val="accent1"/>
                </a:gs>
                <a:gs pos="100000">
                  <a:schemeClr val="bg1"/>
                </a:gs>
              </a:gsLst>
              <a:path path="rect">
                <a:fillToRect l="100000" t="100000"/>
              </a:path>
            </a:gradFill>
            <a:ln w="9525">
              <a:round/>
              <a:headEnd/>
              <a:tailEnd/>
            </a:ln>
            <a:scene3d>
              <a:camera prst="legacyPerspectiveTop"/>
              <a:lightRig rig="legacyFlat3" dir="b"/>
            </a:scene3d>
            <a:sp3d z="1000" extrusionH="174000" prstMaterial="legacyMatte">
              <a:bevelT w="13500" h="13500" prst="angle"/>
              <a:bevelB w="13500" h="13500" prst="angle"/>
              <a:extrusionClr>
                <a:schemeClr val="accent1"/>
              </a:extrusionClr>
              <a:contourClr>
                <a:schemeClr val="accent1"/>
              </a:contourClr>
            </a:sp3d>
          </p:spPr>
          <p:txBody>
            <a:bodyPr vert="horz" wrap="none" lIns="0" tIns="0" rIns="0" bIns="0" numCol="1" anchor="ctr" anchorCtr="0" compatLnSpc="1">
              <a:prstTxWarp prst="textNoShape">
                <a:avLst/>
              </a:prstTxWarp>
              <a:flatTx/>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500" b="0" i="0" u="none" strike="noStrike" cap="none" normalizeH="0" baseline="0">
                  <a:ln>
                    <a:noFill/>
                  </a:ln>
                  <a:solidFill>
                    <a:srgbClr val="004D75"/>
                  </a:solidFill>
                  <a:effectLst/>
                  <a:latin typeface="Verdana" panose="020B0604030504040204" pitchFamily="34" charset="0"/>
                  <a:cs typeface="Arial" panose="020B0604020202020204" pitchFamily="34" charset="0"/>
                </a:rPr>
                <a:t>frequency</a:t>
              </a:r>
            </a:p>
          </p:txBody>
        </p:sp>
        <p:sp>
          <p:nvSpPr>
            <p:cNvPr id="15" name="_s5136">
              <a:extLst>
                <a:ext uri="{FF2B5EF4-FFF2-40B4-BE49-F238E27FC236}">
                  <a16:creationId xmlns:a16="http://schemas.microsoft.com/office/drawing/2014/main" id="{6A7D86DA-539E-4679-8209-B06793A36716}"/>
                </a:ext>
              </a:extLst>
            </p:cNvPr>
            <p:cNvSpPr>
              <a:spLocks noChangeShapeType="1"/>
            </p:cNvSpPr>
            <p:nvPr/>
          </p:nvSpPr>
          <p:spPr bwMode="auto">
            <a:xfrm flipV="1">
              <a:off x="2959" y="2225"/>
              <a:ext cx="147" cy="26"/>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vert="horz" wrap="square" lIns="0" tIns="0" rIns="0" bIns="0" numCol="1" anchor="ctr" anchorCtr="0" compatLnSpc="1">
              <a:prstTxWarp prst="textNoShape">
                <a:avLst/>
              </a:prstTxWarp>
            </a:bodyPr>
            <a:lstStyle/>
            <a:p>
              <a:endParaRPr lang="en-GB"/>
            </a:p>
          </p:txBody>
        </p:sp>
        <p:sp>
          <p:nvSpPr>
            <p:cNvPr id="16" name="_s5137">
              <a:extLst>
                <a:ext uri="{FF2B5EF4-FFF2-40B4-BE49-F238E27FC236}">
                  <a16:creationId xmlns:a16="http://schemas.microsoft.com/office/drawing/2014/main" id="{CE19ACC5-93B9-41AC-AE33-7C39F0BA32BE}"/>
                </a:ext>
              </a:extLst>
            </p:cNvPr>
            <p:cNvSpPr>
              <a:spLocks noChangeArrowheads="1"/>
            </p:cNvSpPr>
            <p:nvPr/>
          </p:nvSpPr>
          <p:spPr bwMode="auto">
            <a:xfrm>
              <a:off x="3105" y="2103"/>
              <a:ext cx="208" cy="208"/>
            </a:xfrm>
            <a:prstGeom prst="ellipse">
              <a:avLst/>
            </a:prstGeom>
            <a:gradFill rotWithShape="1">
              <a:gsLst>
                <a:gs pos="0">
                  <a:schemeClr val="bg2"/>
                </a:gs>
                <a:gs pos="100000">
                  <a:schemeClr val="bg1"/>
                </a:gs>
              </a:gsLst>
              <a:path path="rect">
                <a:fillToRect l="100000" t="100000"/>
              </a:path>
            </a:gradFill>
            <a:ln w="9525">
              <a:round/>
              <a:headEnd/>
              <a:tailEnd/>
            </a:ln>
            <a:scene3d>
              <a:camera prst="legacyPerspectiveTop"/>
              <a:lightRig rig="legacyFlat3" dir="b"/>
            </a:scene3d>
            <a:sp3d z="1000" extrusionH="174000" prstMaterial="legacyMatte">
              <a:bevelT w="13500" h="13500" prst="angle"/>
              <a:bevelB w="13500" h="13500" prst="angle"/>
              <a:extrusionClr>
                <a:schemeClr val="bg2"/>
              </a:extrusionClr>
              <a:contourClr>
                <a:schemeClr val="bg2"/>
              </a:contourClr>
            </a:sp3d>
          </p:spPr>
          <p:txBody>
            <a:bodyPr vert="horz" wrap="none" lIns="0" tIns="0" rIns="0" bIns="0" numCol="1" anchor="ctr" anchorCtr="0" compatLnSpc="1">
              <a:prstTxWarp prst="textNoShape">
                <a:avLst/>
              </a:prstTxWarp>
              <a:flatTx/>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500" b="0" i="0" u="none" strike="noStrike" cap="none" normalizeH="0" baseline="0">
                  <a:ln>
                    <a:noFill/>
                  </a:ln>
                  <a:solidFill>
                    <a:srgbClr val="004D75"/>
                  </a:solidFill>
                  <a:effectLst/>
                  <a:latin typeface="Verdana" panose="020B0604030504040204" pitchFamily="34" charset="0"/>
                  <a:cs typeface="Arial" panose="020B0604020202020204" pitchFamily="34" charset="0"/>
                </a:rPr>
                <a:t>grammar</a:t>
              </a:r>
            </a:p>
          </p:txBody>
        </p:sp>
        <p:sp>
          <p:nvSpPr>
            <p:cNvPr id="17" name="_s5138">
              <a:extLst>
                <a:ext uri="{FF2B5EF4-FFF2-40B4-BE49-F238E27FC236}">
                  <a16:creationId xmlns:a16="http://schemas.microsoft.com/office/drawing/2014/main" id="{70074CA5-8DD7-485B-853B-8E174900B9FB}"/>
                </a:ext>
              </a:extLst>
            </p:cNvPr>
            <p:cNvSpPr>
              <a:spLocks noChangeShapeType="1"/>
            </p:cNvSpPr>
            <p:nvPr/>
          </p:nvSpPr>
          <p:spPr bwMode="auto">
            <a:xfrm flipV="1">
              <a:off x="2924" y="2076"/>
              <a:ext cx="96" cy="114"/>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vert="horz" wrap="square" lIns="0" tIns="0" rIns="0" bIns="0" numCol="1" anchor="ctr" anchorCtr="0" compatLnSpc="1">
              <a:prstTxWarp prst="textNoShape">
                <a:avLst/>
              </a:prstTxWarp>
            </a:bodyPr>
            <a:lstStyle/>
            <a:p>
              <a:endParaRPr lang="en-GB"/>
            </a:p>
          </p:txBody>
        </p:sp>
        <p:sp>
          <p:nvSpPr>
            <p:cNvPr id="18" name="_s5139">
              <a:extLst>
                <a:ext uri="{FF2B5EF4-FFF2-40B4-BE49-F238E27FC236}">
                  <a16:creationId xmlns:a16="http://schemas.microsoft.com/office/drawing/2014/main" id="{66830EA1-5720-4435-9AEC-8966C70841C5}"/>
                </a:ext>
              </a:extLst>
            </p:cNvPr>
            <p:cNvSpPr>
              <a:spLocks noChangeArrowheads="1"/>
            </p:cNvSpPr>
            <p:nvPr/>
          </p:nvSpPr>
          <p:spPr bwMode="auto">
            <a:xfrm>
              <a:off x="2983" y="1892"/>
              <a:ext cx="208" cy="208"/>
            </a:xfrm>
            <a:prstGeom prst="ellipse">
              <a:avLst/>
            </a:prstGeom>
            <a:gradFill rotWithShape="1">
              <a:gsLst>
                <a:gs pos="0">
                  <a:schemeClr val="folHlink"/>
                </a:gs>
                <a:gs pos="100000">
                  <a:schemeClr val="bg1"/>
                </a:gs>
              </a:gsLst>
              <a:path path="rect">
                <a:fillToRect l="100000" t="100000"/>
              </a:path>
            </a:gradFill>
            <a:ln w="9525">
              <a:round/>
              <a:headEnd/>
              <a:tailEnd/>
            </a:ln>
            <a:scene3d>
              <a:camera prst="legacyPerspectiveTop"/>
              <a:lightRig rig="legacyFlat3" dir="b"/>
            </a:scene3d>
            <a:sp3d z="1000" extrusionH="174000" prstMaterial="legacyMatte">
              <a:bevelT w="13500" h="13500" prst="angle"/>
              <a:bevelB w="13500" h="13500" prst="angle"/>
              <a:extrusionClr>
                <a:schemeClr val="folHlink"/>
              </a:extrusionClr>
              <a:contourClr>
                <a:schemeClr val="folHlink"/>
              </a:contourClr>
            </a:sp3d>
          </p:spPr>
          <p:txBody>
            <a:bodyPr vert="horz" wrap="none" lIns="0" tIns="0" rIns="0" bIns="0" numCol="1" anchor="ctr" anchorCtr="0" compatLnSpc="1">
              <a:prstTxWarp prst="textNoShape">
                <a:avLst/>
              </a:prstTxWarp>
              <a:flatTx/>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500" b="0" i="0" u="none" strike="noStrike" cap="none" normalizeH="0" baseline="0">
                  <a:ln>
                    <a:noFill/>
                  </a:ln>
                  <a:solidFill>
                    <a:srgbClr val="004D75"/>
                  </a:solidFill>
                  <a:effectLst/>
                  <a:latin typeface="Verdana" panose="020B0604030504040204" pitchFamily="34" charset="0"/>
                  <a:cs typeface="Arial" panose="020B0604020202020204" pitchFamily="34" charset="0"/>
                </a:rPr>
                <a:t>pronunciation</a:t>
              </a:r>
            </a:p>
          </p:txBody>
        </p:sp>
        <p:sp>
          <p:nvSpPr>
            <p:cNvPr id="19" name="_s5140">
              <a:extLst>
                <a:ext uri="{FF2B5EF4-FFF2-40B4-BE49-F238E27FC236}">
                  <a16:creationId xmlns:a16="http://schemas.microsoft.com/office/drawing/2014/main" id="{2E19BF7A-21A4-49E1-BF8F-50147E45A202}"/>
                </a:ext>
              </a:extLst>
            </p:cNvPr>
            <p:cNvSpPr>
              <a:spLocks noChangeShapeType="1"/>
            </p:cNvSpPr>
            <p:nvPr/>
          </p:nvSpPr>
          <p:spPr bwMode="auto">
            <a:xfrm flipV="1">
              <a:off x="2858" y="2017"/>
              <a:ext cx="0" cy="149"/>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vert="horz" wrap="square" lIns="0" tIns="0" rIns="0" bIns="0" numCol="1" anchor="ctr" anchorCtr="0" compatLnSpc="1">
              <a:prstTxWarp prst="textNoShape">
                <a:avLst/>
              </a:prstTxWarp>
            </a:bodyPr>
            <a:lstStyle/>
            <a:p>
              <a:endParaRPr lang="en-GB"/>
            </a:p>
          </p:txBody>
        </p:sp>
        <p:sp>
          <p:nvSpPr>
            <p:cNvPr id="20" name="_s5141">
              <a:extLst>
                <a:ext uri="{FF2B5EF4-FFF2-40B4-BE49-F238E27FC236}">
                  <a16:creationId xmlns:a16="http://schemas.microsoft.com/office/drawing/2014/main" id="{3161DCE8-2F0B-4BCC-BAE6-7A80909F26C9}"/>
                </a:ext>
              </a:extLst>
            </p:cNvPr>
            <p:cNvSpPr>
              <a:spLocks noChangeArrowheads="1"/>
            </p:cNvSpPr>
            <p:nvPr/>
          </p:nvSpPr>
          <p:spPr bwMode="auto">
            <a:xfrm>
              <a:off x="2754" y="1809"/>
              <a:ext cx="208" cy="208"/>
            </a:xfrm>
            <a:prstGeom prst="ellipse">
              <a:avLst/>
            </a:prstGeom>
            <a:gradFill rotWithShape="1">
              <a:gsLst>
                <a:gs pos="0">
                  <a:schemeClr val="accent2"/>
                </a:gs>
                <a:gs pos="100000">
                  <a:schemeClr val="bg1"/>
                </a:gs>
              </a:gsLst>
              <a:path path="rect">
                <a:fillToRect l="100000" t="100000"/>
              </a:path>
            </a:gradFill>
            <a:ln w="9525">
              <a:round/>
              <a:headEnd/>
              <a:tailEnd/>
            </a:ln>
            <a:scene3d>
              <a:camera prst="legacyPerspectiveTop"/>
              <a:lightRig rig="legacyFlat3" dir="b"/>
            </a:scene3d>
            <a:sp3d z="1000" extrusionH="174000" prstMaterial="legacyMatte">
              <a:bevelT w="13500" h="13500" prst="angle"/>
              <a:bevelB w="13500" h="13500" prst="angle"/>
              <a:extrusionClr>
                <a:schemeClr val="accent2"/>
              </a:extrusionClr>
              <a:contourClr>
                <a:schemeClr val="accent2"/>
              </a:contourClr>
            </a:sp3d>
          </p:spPr>
          <p:txBody>
            <a:bodyPr vert="horz" wrap="none" lIns="0" tIns="0" rIns="0" bIns="0" numCol="1" anchor="ctr" anchorCtr="0" compatLnSpc="1">
              <a:prstTxWarp prst="textNoShape">
                <a:avLst/>
              </a:prstTxWarp>
              <a:flatTx/>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500" b="0" i="0" u="none" strike="noStrike" cap="none" normalizeH="0" baseline="0">
                  <a:ln>
                    <a:noFill/>
                  </a:ln>
                  <a:solidFill>
                    <a:srgbClr val="004D75"/>
                  </a:solidFill>
                  <a:effectLst/>
                  <a:latin typeface="Verdana" panose="020B0604030504040204" pitchFamily="34" charset="0"/>
                  <a:cs typeface="Arial" panose="020B0604020202020204" pitchFamily="34" charset="0"/>
                </a:rPr>
                <a:t>meaning</a:t>
              </a:r>
            </a:p>
          </p:txBody>
        </p:sp>
        <p:sp>
          <p:nvSpPr>
            <p:cNvPr id="21" name="_s5142">
              <a:extLst>
                <a:ext uri="{FF2B5EF4-FFF2-40B4-BE49-F238E27FC236}">
                  <a16:creationId xmlns:a16="http://schemas.microsoft.com/office/drawing/2014/main" id="{5B4D5CF8-C022-45FC-A86C-342BB7E6C68A}"/>
                </a:ext>
              </a:extLst>
            </p:cNvPr>
            <p:cNvSpPr>
              <a:spLocks noChangeArrowheads="1"/>
            </p:cNvSpPr>
            <p:nvPr/>
          </p:nvSpPr>
          <p:spPr bwMode="auto">
            <a:xfrm>
              <a:off x="2754" y="2166"/>
              <a:ext cx="208" cy="208"/>
            </a:xfrm>
            <a:prstGeom prst="ellipse">
              <a:avLst/>
            </a:prstGeom>
            <a:gradFill rotWithShape="1">
              <a:gsLst>
                <a:gs pos="0">
                  <a:schemeClr val="accent1"/>
                </a:gs>
                <a:gs pos="100000">
                  <a:schemeClr val="bg1"/>
                </a:gs>
              </a:gsLst>
              <a:path path="rect">
                <a:fillToRect l="100000" t="100000"/>
              </a:path>
            </a:gradFill>
            <a:ln w="9525">
              <a:round/>
              <a:headEnd/>
              <a:tailEnd/>
            </a:ln>
            <a:scene3d>
              <a:camera prst="legacyPerspectiveTop"/>
              <a:lightRig rig="legacyFlat3" dir="b"/>
            </a:scene3d>
            <a:sp3d z="1000" extrusionH="174000" prstMaterial="legacyMatte">
              <a:bevelT w="13500" h="13500" prst="angle"/>
              <a:bevelB w="13500" h="13500" prst="angle"/>
              <a:extrusionClr>
                <a:schemeClr val="accent1"/>
              </a:extrusionClr>
              <a:contourClr>
                <a:schemeClr val="accent1"/>
              </a:contourClr>
            </a:sp3d>
          </p:spPr>
          <p:txBody>
            <a:bodyPr vert="horz" wrap="none" lIns="0" tIns="0" rIns="0" bIns="0" numCol="1" anchor="ctr" anchorCtr="0" compatLnSpc="1">
              <a:prstTxWarp prst="textNoShape">
                <a:avLst/>
              </a:prstTxWarp>
              <a:flatTx/>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500" b="0" i="0" u="none" strike="noStrike" cap="none" normalizeH="0" baseline="0">
                  <a:ln>
                    <a:noFill/>
                  </a:ln>
                  <a:solidFill>
                    <a:srgbClr val="004D75"/>
                  </a:solidFill>
                  <a:effectLst/>
                  <a:latin typeface="Verdana" panose="020B0604030504040204" pitchFamily="34" charset="0"/>
                  <a:cs typeface="Arial" panose="020B0604020202020204" pitchFamily="34" charset="0"/>
                </a:rPr>
                <a:t>word</a:t>
              </a:r>
            </a:p>
          </p:txBody>
        </p:sp>
      </p:grpSp>
      <p:sp>
        <p:nvSpPr>
          <p:cNvPr id="1048" name="Line 4">
            <a:extLst>
              <a:ext uri="{FF2B5EF4-FFF2-40B4-BE49-F238E27FC236}">
                <a16:creationId xmlns:a16="http://schemas.microsoft.com/office/drawing/2014/main" id="{E794419C-57B5-41AB-8C31-EDA13DFD56CA}"/>
              </a:ext>
            </a:extLst>
          </p:cNvPr>
          <p:cNvSpPr>
            <a:spLocks noChangeShapeType="1"/>
          </p:cNvSpPr>
          <p:nvPr/>
        </p:nvSpPr>
        <p:spPr bwMode="auto">
          <a:xfrm>
            <a:off x="250825" y="1700213"/>
            <a:ext cx="87630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2" name="Slide Number Placeholder 21"/>
          <p:cNvSpPr>
            <a:spLocks noGrp="1"/>
          </p:cNvSpPr>
          <p:nvPr>
            <p:ph type="sldNum" sz="quarter" idx="12"/>
          </p:nvPr>
        </p:nvSpPr>
        <p:spPr/>
        <p:txBody>
          <a:bodyPr/>
          <a:lstStyle/>
          <a:p>
            <a:pPr>
              <a:defRPr/>
            </a:pPr>
            <a:fld id="{8C52BDAC-34CE-4AFF-A3FD-84FEE4F8A572}" type="slidenum">
              <a:rPr lang="en-US" altLang="en-US" smtClean="0"/>
              <a:pPr>
                <a:defRPr/>
              </a:pPr>
              <a:t>56</a:t>
            </a:fld>
            <a:endParaRPr lang="en-US" altLang="en-US"/>
          </a:p>
        </p:txBody>
      </p:sp>
      <p:pic>
        <p:nvPicPr>
          <p:cNvPr id="23" name="Audio 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72693532"/>
      </p:ext>
    </p:extLst>
  </p:cSld>
  <p:clrMapOvr>
    <a:masterClrMapping/>
  </p:clrMapOvr>
  <mc:AlternateContent xmlns:mc="http://schemas.openxmlformats.org/markup-compatibility/2006" xmlns:p14="http://schemas.microsoft.com/office/powerpoint/2010/main">
    <mc:Choice Requires="p14">
      <p:transition spd="slow" p14:dur="2000" advTm="10625"/>
    </mc:Choice>
    <mc:Fallback xmlns="">
      <p:transition spd="slow" advTm="10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1" name="Rectangle 2">
            <a:extLst>
              <a:ext uri="{FF2B5EF4-FFF2-40B4-BE49-F238E27FC236}">
                <a16:creationId xmlns:a16="http://schemas.microsoft.com/office/drawing/2014/main" id="{D9C31A3F-F173-44EF-9D52-039BBDE90673}"/>
              </a:ext>
            </a:extLst>
          </p:cNvPr>
          <p:cNvSpPr>
            <a:spLocks noGrp="1"/>
          </p:cNvSpPr>
          <p:nvPr>
            <p:ph type="title"/>
          </p:nvPr>
        </p:nvSpPr>
        <p:spPr>
          <a:xfrm>
            <a:off x="457200" y="406400"/>
            <a:ext cx="8229600" cy="1143000"/>
          </a:xfrm>
        </p:spPr>
        <p:txBody>
          <a:bodyPr/>
          <a:lstStyle/>
          <a:p>
            <a:r>
              <a:rPr lang="en-GB" altLang="en-US" sz="3600" b="1" dirty="0">
                <a:solidFill>
                  <a:srgbClr val="0070C0"/>
                </a:solidFill>
                <a:latin typeface="Arial" panose="020B0604020202020204" pitchFamily="34" charset="0"/>
                <a:cs typeface="Arial" panose="020B0604020202020204" pitchFamily="34" charset="0"/>
              </a:rPr>
              <a:t>There is More to Knowledge than </a:t>
            </a:r>
            <a:br>
              <a:rPr lang="en-GB" altLang="en-US" sz="3600" b="1" dirty="0">
                <a:solidFill>
                  <a:srgbClr val="0070C0"/>
                </a:solidFill>
                <a:latin typeface="Arial" panose="020B0604020202020204" pitchFamily="34" charset="0"/>
                <a:cs typeface="Arial" panose="020B0604020202020204" pitchFamily="34" charset="0"/>
              </a:rPr>
            </a:br>
            <a:r>
              <a:rPr lang="en-GB" altLang="en-US" sz="3600" b="1" dirty="0">
                <a:solidFill>
                  <a:srgbClr val="0070C0"/>
                </a:solidFill>
                <a:latin typeface="Arial" panose="020B0604020202020204" pitchFamily="34" charset="0"/>
                <a:cs typeface="Arial" panose="020B0604020202020204" pitchFamily="34" charset="0"/>
              </a:rPr>
              <a:t>Just Meaning and Form</a:t>
            </a:r>
          </a:p>
        </p:txBody>
      </p:sp>
      <p:sp>
        <p:nvSpPr>
          <p:cNvPr id="2072" name="Line 4">
            <a:extLst>
              <a:ext uri="{FF2B5EF4-FFF2-40B4-BE49-F238E27FC236}">
                <a16:creationId xmlns:a16="http://schemas.microsoft.com/office/drawing/2014/main" id="{97B8A000-78B5-4433-AF63-4FB6A0DDF24F}"/>
              </a:ext>
            </a:extLst>
          </p:cNvPr>
          <p:cNvSpPr>
            <a:spLocks noChangeShapeType="1"/>
          </p:cNvSpPr>
          <p:nvPr/>
        </p:nvSpPr>
        <p:spPr bwMode="auto">
          <a:xfrm>
            <a:off x="250825" y="1700213"/>
            <a:ext cx="87630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nvGrpSpPr>
          <p:cNvPr id="4" name="Content Placeholder 297986">
            <a:extLst>
              <a:ext uri="{FF2B5EF4-FFF2-40B4-BE49-F238E27FC236}">
                <a16:creationId xmlns:a16="http://schemas.microsoft.com/office/drawing/2014/main" id="{46A01FC3-7B58-42FF-A620-74FE32E0A7A8}"/>
              </a:ext>
            </a:extLst>
          </p:cNvPr>
          <p:cNvGrpSpPr>
            <a:grpSpLocks noChangeAspect="1"/>
          </p:cNvGrpSpPr>
          <p:nvPr/>
        </p:nvGrpSpPr>
        <p:grpSpPr bwMode="auto">
          <a:xfrm>
            <a:off x="457200" y="1600200"/>
            <a:ext cx="8229600" cy="4530725"/>
            <a:chOff x="2365" y="1608"/>
            <a:chExt cx="987" cy="1327"/>
          </a:xfrm>
        </p:grpSpPr>
        <p:sp>
          <p:nvSpPr>
            <p:cNvPr id="6" name="_s6148">
              <a:extLst>
                <a:ext uri="{FF2B5EF4-FFF2-40B4-BE49-F238E27FC236}">
                  <a16:creationId xmlns:a16="http://schemas.microsoft.com/office/drawing/2014/main" id="{A1795F59-1EA6-4C00-B262-32EE1878D844}"/>
                </a:ext>
              </a:extLst>
            </p:cNvPr>
            <p:cNvSpPr>
              <a:spLocks noChangeShapeType="1"/>
            </p:cNvSpPr>
            <p:nvPr/>
          </p:nvSpPr>
          <p:spPr bwMode="auto">
            <a:xfrm flipH="1" flipV="1">
              <a:off x="2697" y="2077"/>
              <a:ext cx="96" cy="114"/>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vert="horz" wrap="square" lIns="0" tIns="0" rIns="0" bIns="0" numCol="1" anchor="ctr" anchorCtr="0" compatLnSpc="1">
              <a:prstTxWarp prst="textNoShape">
                <a:avLst/>
              </a:prstTxWarp>
            </a:bodyPr>
            <a:lstStyle/>
            <a:p>
              <a:endParaRPr lang="en-GB"/>
            </a:p>
          </p:txBody>
        </p:sp>
        <p:sp>
          <p:nvSpPr>
            <p:cNvPr id="7" name="_s6149">
              <a:extLst>
                <a:ext uri="{FF2B5EF4-FFF2-40B4-BE49-F238E27FC236}">
                  <a16:creationId xmlns:a16="http://schemas.microsoft.com/office/drawing/2014/main" id="{463641B3-DB18-491F-A714-B74D4C93B666}"/>
                </a:ext>
              </a:extLst>
            </p:cNvPr>
            <p:cNvSpPr>
              <a:spLocks noChangeArrowheads="1"/>
            </p:cNvSpPr>
            <p:nvPr/>
          </p:nvSpPr>
          <p:spPr bwMode="auto">
            <a:xfrm>
              <a:off x="2526" y="1891"/>
              <a:ext cx="208" cy="208"/>
            </a:xfrm>
            <a:prstGeom prst="ellipse">
              <a:avLst/>
            </a:prstGeom>
            <a:gradFill rotWithShape="1">
              <a:gsLst>
                <a:gs pos="0">
                  <a:schemeClr val="accent2"/>
                </a:gs>
                <a:gs pos="100000">
                  <a:schemeClr val="bg1"/>
                </a:gs>
              </a:gsLst>
              <a:path path="rect">
                <a:fillToRect l="100000" t="100000"/>
              </a:path>
            </a:gradFill>
            <a:ln w="9525">
              <a:round/>
              <a:headEnd/>
              <a:tailEnd/>
            </a:ln>
            <a:scene3d>
              <a:camera prst="legacyPerspectiveTop"/>
              <a:lightRig rig="legacyFlat3" dir="b"/>
            </a:scene3d>
            <a:sp3d z="1000" extrusionH="174000" prstMaterial="legacyMatte">
              <a:bevelT w="13500" h="13500" prst="angle"/>
              <a:bevelB w="13500" h="13500" prst="angle"/>
              <a:extrusionClr>
                <a:schemeClr val="accent2"/>
              </a:extrusionClr>
              <a:contourClr>
                <a:schemeClr val="accent2"/>
              </a:contourClr>
            </a:sp3d>
          </p:spPr>
          <p:txBody>
            <a:bodyPr vert="horz" wrap="none" lIns="0" tIns="0" rIns="0" bIns="0" numCol="1" anchor="ctr" anchorCtr="0" compatLnSpc="1">
              <a:prstTxWarp prst="textNoShape">
                <a:avLst/>
              </a:prstTxWarp>
              <a:flatTx/>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500" b="0" i="0" u="none" strike="noStrike" cap="none" normalizeH="0" baseline="0">
                  <a:ln>
                    <a:noFill/>
                  </a:ln>
                  <a:solidFill>
                    <a:srgbClr val="004D75"/>
                  </a:solidFill>
                  <a:effectLst/>
                  <a:latin typeface="Verdana" panose="020B0604030504040204" pitchFamily="34" charset="0"/>
                  <a:cs typeface="Arial" panose="020B0604020202020204" pitchFamily="34" charset="0"/>
                </a:rPr>
                <a:t>spelling</a:t>
              </a:r>
            </a:p>
          </p:txBody>
        </p:sp>
        <p:sp>
          <p:nvSpPr>
            <p:cNvPr id="8" name="_s6150">
              <a:extLst>
                <a:ext uri="{FF2B5EF4-FFF2-40B4-BE49-F238E27FC236}">
                  <a16:creationId xmlns:a16="http://schemas.microsoft.com/office/drawing/2014/main" id="{431B6A2B-B3F8-409B-9B89-E09427DB7AB6}"/>
                </a:ext>
              </a:extLst>
            </p:cNvPr>
            <p:cNvSpPr>
              <a:spLocks noChangeShapeType="1"/>
            </p:cNvSpPr>
            <p:nvPr/>
          </p:nvSpPr>
          <p:spPr bwMode="auto">
            <a:xfrm flipH="1" flipV="1">
              <a:off x="2611" y="2226"/>
              <a:ext cx="147" cy="25"/>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vert="horz" wrap="square" lIns="0" tIns="0" rIns="0" bIns="0" numCol="1" anchor="ctr" anchorCtr="0" compatLnSpc="1">
              <a:prstTxWarp prst="textNoShape">
                <a:avLst/>
              </a:prstTxWarp>
            </a:bodyPr>
            <a:lstStyle/>
            <a:p>
              <a:endParaRPr lang="en-GB"/>
            </a:p>
          </p:txBody>
        </p:sp>
        <p:sp>
          <p:nvSpPr>
            <p:cNvPr id="10" name="_s6151">
              <a:extLst>
                <a:ext uri="{FF2B5EF4-FFF2-40B4-BE49-F238E27FC236}">
                  <a16:creationId xmlns:a16="http://schemas.microsoft.com/office/drawing/2014/main" id="{04140602-DCBF-46A5-9ED5-784CE431C6A6}"/>
                </a:ext>
              </a:extLst>
            </p:cNvPr>
            <p:cNvSpPr>
              <a:spLocks noChangeArrowheads="1"/>
            </p:cNvSpPr>
            <p:nvPr/>
          </p:nvSpPr>
          <p:spPr bwMode="auto">
            <a:xfrm>
              <a:off x="2403" y="2102"/>
              <a:ext cx="208" cy="208"/>
            </a:xfrm>
            <a:prstGeom prst="ellipse">
              <a:avLst/>
            </a:prstGeom>
            <a:gradFill rotWithShape="1">
              <a:gsLst>
                <a:gs pos="0">
                  <a:schemeClr val="folHlink"/>
                </a:gs>
                <a:gs pos="100000">
                  <a:schemeClr val="bg1"/>
                </a:gs>
              </a:gsLst>
              <a:path path="rect">
                <a:fillToRect l="100000" t="100000"/>
              </a:path>
            </a:gradFill>
            <a:ln w="9525">
              <a:round/>
              <a:headEnd/>
              <a:tailEnd/>
            </a:ln>
            <a:scene3d>
              <a:camera prst="legacyPerspectiveTop"/>
              <a:lightRig rig="legacyFlat3" dir="b"/>
            </a:scene3d>
            <a:sp3d z="1000" extrusionH="174000" prstMaterial="legacyMatte">
              <a:bevelT w="13500" h="13500" prst="angle"/>
              <a:bevelB w="13500" h="13500" prst="angle"/>
              <a:extrusionClr>
                <a:schemeClr val="folHlink"/>
              </a:extrusionClr>
              <a:contourClr>
                <a:schemeClr val="folHlink"/>
              </a:contourClr>
            </a:sp3d>
          </p:spPr>
          <p:txBody>
            <a:bodyPr vert="horz" wrap="none" lIns="0" tIns="0" rIns="0" bIns="0" numCol="1" anchor="ctr" anchorCtr="0" compatLnSpc="1">
              <a:prstTxWarp prst="textNoShape">
                <a:avLst/>
              </a:prstTxWarp>
              <a:flatTx/>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500" b="0" i="0" u="none" strike="noStrike" cap="none" normalizeH="0" baseline="0">
                  <a:ln>
                    <a:noFill/>
                  </a:ln>
                  <a:solidFill>
                    <a:srgbClr val="004D75"/>
                  </a:solidFill>
                  <a:effectLst/>
                  <a:latin typeface="Verdana" panose="020B0604030504040204" pitchFamily="34" charset="0"/>
                  <a:cs typeface="Arial" panose="020B0604020202020204" pitchFamily="34" charset="0"/>
                </a:rPr>
                <a:t>associations</a:t>
              </a:r>
            </a:p>
          </p:txBody>
        </p:sp>
        <p:sp>
          <p:nvSpPr>
            <p:cNvPr id="11" name="_s6152">
              <a:extLst>
                <a:ext uri="{FF2B5EF4-FFF2-40B4-BE49-F238E27FC236}">
                  <a16:creationId xmlns:a16="http://schemas.microsoft.com/office/drawing/2014/main" id="{251E1287-57D2-43BF-BD84-BBE7C4D9FC64}"/>
                </a:ext>
              </a:extLst>
            </p:cNvPr>
            <p:cNvSpPr>
              <a:spLocks noChangeShapeType="1"/>
            </p:cNvSpPr>
            <p:nvPr/>
          </p:nvSpPr>
          <p:spPr bwMode="auto">
            <a:xfrm flipH="1">
              <a:off x="2641" y="2320"/>
              <a:ext cx="129" cy="75"/>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vert="horz" wrap="square" lIns="0" tIns="0" rIns="0" bIns="0" numCol="1" anchor="ctr" anchorCtr="0" compatLnSpc="1">
              <a:prstTxWarp prst="textNoShape">
                <a:avLst/>
              </a:prstTxWarp>
            </a:bodyPr>
            <a:lstStyle/>
            <a:p>
              <a:endParaRPr lang="en-GB"/>
            </a:p>
          </p:txBody>
        </p:sp>
        <p:sp>
          <p:nvSpPr>
            <p:cNvPr id="13" name="_s6153">
              <a:extLst>
                <a:ext uri="{FF2B5EF4-FFF2-40B4-BE49-F238E27FC236}">
                  <a16:creationId xmlns:a16="http://schemas.microsoft.com/office/drawing/2014/main" id="{E612E97B-11E0-4590-990C-0F3D819204AE}"/>
                </a:ext>
              </a:extLst>
            </p:cNvPr>
            <p:cNvSpPr>
              <a:spLocks noChangeArrowheads="1"/>
            </p:cNvSpPr>
            <p:nvPr/>
          </p:nvSpPr>
          <p:spPr bwMode="auto">
            <a:xfrm>
              <a:off x="2445" y="2343"/>
              <a:ext cx="208" cy="208"/>
            </a:xfrm>
            <a:prstGeom prst="ellipse">
              <a:avLst/>
            </a:prstGeom>
            <a:gradFill rotWithShape="1">
              <a:gsLst>
                <a:gs pos="0">
                  <a:schemeClr val="bg2"/>
                </a:gs>
                <a:gs pos="100000">
                  <a:schemeClr val="bg1"/>
                </a:gs>
              </a:gsLst>
              <a:path path="rect">
                <a:fillToRect l="100000" t="100000"/>
              </a:path>
            </a:gradFill>
            <a:ln w="9525">
              <a:round/>
              <a:headEnd/>
              <a:tailEnd/>
            </a:ln>
            <a:scene3d>
              <a:camera prst="legacyPerspectiveTop"/>
              <a:lightRig rig="legacyFlat3" dir="b"/>
            </a:scene3d>
            <a:sp3d z="1000" extrusionH="174000" prstMaterial="legacyMatte">
              <a:bevelT w="13500" h="13500" prst="angle"/>
              <a:bevelB w="13500" h="13500" prst="angle"/>
              <a:extrusionClr>
                <a:schemeClr val="bg2"/>
              </a:extrusionClr>
              <a:contourClr>
                <a:schemeClr val="bg2"/>
              </a:contourClr>
            </a:sp3d>
          </p:spPr>
          <p:txBody>
            <a:bodyPr vert="horz" wrap="none" lIns="0" tIns="0" rIns="0" bIns="0" numCol="1" anchor="ctr" anchorCtr="0" compatLnSpc="1">
              <a:prstTxWarp prst="textNoShape">
                <a:avLst/>
              </a:prstTxWarp>
              <a:flatTx/>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500" b="0" i="0" u="none" strike="noStrike" cap="none" normalizeH="0" baseline="0">
                  <a:ln>
                    <a:noFill/>
                  </a:ln>
                  <a:solidFill>
                    <a:srgbClr val="004D75"/>
                  </a:solidFill>
                  <a:effectLst/>
                  <a:latin typeface="Verdana" panose="020B0604030504040204" pitchFamily="34" charset="0"/>
                  <a:cs typeface="Arial" panose="020B0604020202020204" pitchFamily="34" charset="0"/>
                </a:rPr>
                <a:t>collocations</a:t>
              </a:r>
            </a:p>
          </p:txBody>
        </p:sp>
        <p:sp>
          <p:nvSpPr>
            <p:cNvPr id="14" name="_s6154">
              <a:extLst>
                <a:ext uri="{FF2B5EF4-FFF2-40B4-BE49-F238E27FC236}">
                  <a16:creationId xmlns:a16="http://schemas.microsoft.com/office/drawing/2014/main" id="{627FE811-FB54-4ED5-87F2-B85412D7A0A4}"/>
                </a:ext>
              </a:extLst>
            </p:cNvPr>
            <p:cNvSpPr>
              <a:spLocks noChangeShapeType="1"/>
            </p:cNvSpPr>
            <p:nvPr/>
          </p:nvSpPr>
          <p:spPr bwMode="auto">
            <a:xfrm flipH="1">
              <a:off x="2773" y="2365"/>
              <a:ext cx="51" cy="140"/>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vert="horz" wrap="square" lIns="0" tIns="0" rIns="0" bIns="0" numCol="1" anchor="ctr" anchorCtr="0" compatLnSpc="1">
              <a:prstTxWarp prst="textNoShape">
                <a:avLst/>
              </a:prstTxWarp>
            </a:bodyPr>
            <a:lstStyle/>
            <a:p>
              <a:endParaRPr lang="en-GB"/>
            </a:p>
          </p:txBody>
        </p:sp>
        <p:sp>
          <p:nvSpPr>
            <p:cNvPr id="15" name="_s6155">
              <a:extLst>
                <a:ext uri="{FF2B5EF4-FFF2-40B4-BE49-F238E27FC236}">
                  <a16:creationId xmlns:a16="http://schemas.microsoft.com/office/drawing/2014/main" id="{D9390F60-80A1-4CE8-B482-47CF9B4961EA}"/>
                </a:ext>
              </a:extLst>
            </p:cNvPr>
            <p:cNvSpPr>
              <a:spLocks noChangeArrowheads="1"/>
            </p:cNvSpPr>
            <p:nvPr/>
          </p:nvSpPr>
          <p:spPr bwMode="auto">
            <a:xfrm>
              <a:off x="2632" y="2500"/>
              <a:ext cx="208" cy="208"/>
            </a:xfrm>
            <a:prstGeom prst="ellipse">
              <a:avLst/>
            </a:prstGeom>
            <a:gradFill rotWithShape="1">
              <a:gsLst>
                <a:gs pos="0">
                  <a:schemeClr val="accent1"/>
                </a:gs>
                <a:gs pos="100000">
                  <a:schemeClr val="bg1"/>
                </a:gs>
              </a:gsLst>
              <a:path path="rect">
                <a:fillToRect l="100000" t="100000"/>
              </a:path>
            </a:gradFill>
            <a:ln w="9525">
              <a:round/>
              <a:headEnd/>
              <a:tailEnd/>
            </a:ln>
            <a:scene3d>
              <a:camera prst="legacyPerspectiveTop"/>
              <a:lightRig rig="legacyFlat3" dir="b"/>
            </a:scene3d>
            <a:sp3d z="1000" extrusionH="174000" prstMaterial="legacyMatte">
              <a:bevelT w="13500" h="13500" prst="angle"/>
              <a:bevelB w="13500" h="13500" prst="angle"/>
              <a:extrusionClr>
                <a:schemeClr val="accent1"/>
              </a:extrusionClr>
              <a:contourClr>
                <a:schemeClr val="accent1"/>
              </a:contourClr>
            </a:sp3d>
          </p:spPr>
          <p:txBody>
            <a:bodyPr vert="horz" wrap="none" lIns="0" tIns="0" rIns="0" bIns="0" numCol="1" anchor="ctr" anchorCtr="0" compatLnSpc="1">
              <a:prstTxWarp prst="textNoShape">
                <a:avLst/>
              </a:prstTxWarp>
              <a:flatTx/>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500" b="0" i="0" u="none" strike="noStrike" cap="none" normalizeH="0" baseline="0">
                  <a:ln>
                    <a:noFill/>
                  </a:ln>
                  <a:solidFill>
                    <a:srgbClr val="004D75"/>
                  </a:solidFill>
                  <a:effectLst/>
                  <a:latin typeface="Verdana" panose="020B0604030504040204" pitchFamily="34" charset="0"/>
                  <a:cs typeface="Arial" panose="020B0604020202020204" pitchFamily="34" charset="0"/>
                </a:rPr>
                <a:t>formality</a:t>
              </a:r>
            </a:p>
          </p:txBody>
        </p:sp>
        <p:sp>
          <p:nvSpPr>
            <p:cNvPr id="16" name="_s6156">
              <a:extLst>
                <a:ext uri="{FF2B5EF4-FFF2-40B4-BE49-F238E27FC236}">
                  <a16:creationId xmlns:a16="http://schemas.microsoft.com/office/drawing/2014/main" id="{96B86038-7551-47FC-A8B6-C16CC1122047}"/>
                </a:ext>
              </a:extLst>
            </p:cNvPr>
            <p:cNvSpPr>
              <a:spLocks noChangeShapeType="1"/>
            </p:cNvSpPr>
            <p:nvPr/>
          </p:nvSpPr>
          <p:spPr bwMode="auto">
            <a:xfrm>
              <a:off x="2894" y="2365"/>
              <a:ext cx="51" cy="140"/>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vert="horz" wrap="square" lIns="0" tIns="0" rIns="0" bIns="0" numCol="1" anchor="ctr" anchorCtr="0" compatLnSpc="1">
              <a:prstTxWarp prst="textNoShape">
                <a:avLst/>
              </a:prstTxWarp>
            </a:bodyPr>
            <a:lstStyle/>
            <a:p>
              <a:endParaRPr lang="en-GB"/>
            </a:p>
          </p:txBody>
        </p:sp>
        <p:sp>
          <p:nvSpPr>
            <p:cNvPr id="17" name="_s6157">
              <a:extLst>
                <a:ext uri="{FF2B5EF4-FFF2-40B4-BE49-F238E27FC236}">
                  <a16:creationId xmlns:a16="http://schemas.microsoft.com/office/drawing/2014/main" id="{16438C8D-DFFC-4D17-8DB3-E034656943C1}"/>
                </a:ext>
              </a:extLst>
            </p:cNvPr>
            <p:cNvSpPr>
              <a:spLocks noChangeArrowheads="1"/>
            </p:cNvSpPr>
            <p:nvPr/>
          </p:nvSpPr>
          <p:spPr bwMode="auto">
            <a:xfrm>
              <a:off x="2876" y="2500"/>
              <a:ext cx="208" cy="208"/>
            </a:xfrm>
            <a:prstGeom prst="ellipse">
              <a:avLst/>
            </a:prstGeom>
            <a:gradFill rotWithShape="1">
              <a:gsLst>
                <a:gs pos="0">
                  <a:schemeClr val="hlink"/>
                </a:gs>
                <a:gs pos="100000">
                  <a:schemeClr val="bg1"/>
                </a:gs>
              </a:gsLst>
              <a:path path="rect">
                <a:fillToRect l="100000" t="100000"/>
              </a:path>
            </a:gradFill>
            <a:ln w="9525">
              <a:round/>
              <a:headEnd/>
              <a:tailEnd/>
            </a:ln>
            <a:scene3d>
              <a:camera prst="legacyPerspectiveTop"/>
              <a:lightRig rig="legacyFlat3" dir="b"/>
            </a:scene3d>
            <a:sp3d z="1000" extrusionH="174000" prstMaterial="legacyMatte">
              <a:bevelT w="13500" h="13500" prst="angle"/>
              <a:bevelB w="13500" h="13500" prst="angle"/>
              <a:extrusionClr>
                <a:schemeClr val="hlink"/>
              </a:extrusionClr>
              <a:contourClr>
                <a:schemeClr val="hlink"/>
              </a:contourClr>
            </a:sp3d>
          </p:spPr>
          <p:txBody>
            <a:bodyPr vert="horz" wrap="none" lIns="0" tIns="0" rIns="0" bIns="0" numCol="1" anchor="ctr" anchorCtr="0" compatLnSpc="1">
              <a:prstTxWarp prst="textNoShape">
                <a:avLst/>
              </a:prstTxWarp>
              <a:flatTx/>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500" b="0" i="0" u="none" strike="noStrike" cap="none" normalizeH="0" baseline="0">
                  <a:ln>
                    <a:noFill/>
                  </a:ln>
                  <a:solidFill>
                    <a:srgbClr val="004D75"/>
                  </a:solidFill>
                  <a:effectLst/>
                  <a:latin typeface="Verdana" panose="020B0604030504040204" pitchFamily="34" charset="0"/>
                  <a:cs typeface="Arial" panose="020B0604020202020204" pitchFamily="34" charset="0"/>
                </a:rPr>
                <a:t>connotation</a:t>
              </a:r>
            </a:p>
          </p:txBody>
        </p:sp>
        <p:sp>
          <p:nvSpPr>
            <p:cNvPr id="18" name="_s6158">
              <a:extLst>
                <a:ext uri="{FF2B5EF4-FFF2-40B4-BE49-F238E27FC236}">
                  <a16:creationId xmlns:a16="http://schemas.microsoft.com/office/drawing/2014/main" id="{1D22942B-28B8-4524-8EBE-5C2B02F003B0}"/>
                </a:ext>
              </a:extLst>
            </p:cNvPr>
            <p:cNvSpPr>
              <a:spLocks noChangeShapeType="1"/>
            </p:cNvSpPr>
            <p:nvPr/>
          </p:nvSpPr>
          <p:spPr bwMode="auto">
            <a:xfrm>
              <a:off x="2947" y="2320"/>
              <a:ext cx="129" cy="74"/>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vert="horz" wrap="square" lIns="0" tIns="0" rIns="0" bIns="0" numCol="1" anchor="ctr" anchorCtr="0" compatLnSpc="1">
              <a:prstTxWarp prst="textNoShape">
                <a:avLst/>
              </a:prstTxWarp>
            </a:bodyPr>
            <a:lstStyle/>
            <a:p>
              <a:endParaRPr lang="en-GB"/>
            </a:p>
          </p:txBody>
        </p:sp>
        <p:sp>
          <p:nvSpPr>
            <p:cNvPr id="19" name="_s6159">
              <a:extLst>
                <a:ext uri="{FF2B5EF4-FFF2-40B4-BE49-F238E27FC236}">
                  <a16:creationId xmlns:a16="http://schemas.microsoft.com/office/drawing/2014/main" id="{A8322FCC-437C-4117-8F43-B79E08977FB2}"/>
                </a:ext>
              </a:extLst>
            </p:cNvPr>
            <p:cNvSpPr>
              <a:spLocks noChangeArrowheads="1"/>
            </p:cNvSpPr>
            <p:nvPr/>
          </p:nvSpPr>
          <p:spPr bwMode="auto">
            <a:xfrm>
              <a:off x="3063" y="2343"/>
              <a:ext cx="208" cy="208"/>
            </a:xfrm>
            <a:prstGeom prst="ellipse">
              <a:avLst/>
            </a:prstGeom>
            <a:gradFill rotWithShape="1">
              <a:gsLst>
                <a:gs pos="0">
                  <a:schemeClr val="accent1"/>
                </a:gs>
                <a:gs pos="100000">
                  <a:schemeClr val="bg1"/>
                </a:gs>
              </a:gsLst>
              <a:path path="rect">
                <a:fillToRect l="100000" t="100000"/>
              </a:path>
            </a:gradFill>
            <a:ln w="9525">
              <a:round/>
              <a:headEnd/>
              <a:tailEnd/>
            </a:ln>
            <a:scene3d>
              <a:camera prst="legacyPerspectiveTop"/>
              <a:lightRig rig="legacyFlat3" dir="b"/>
            </a:scene3d>
            <a:sp3d z="1000" extrusionH="174000" prstMaterial="legacyMatte">
              <a:bevelT w="13500" h="13500" prst="angle"/>
              <a:bevelB w="13500" h="13500" prst="angle"/>
              <a:extrusionClr>
                <a:schemeClr val="accent1"/>
              </a:extrusionClr>
              <a:contourClr>
                <a:schemeClr val="accent1"/>
              </a:contourClr>
            </a:sp3d>
          </p:spPr>
          <p:txBody>
            <a:bodyPr vert="horz" wrap="none" lIns="0" tIns="0" rIns="0" bIns="0" numCol="1" anchor="ctr" anchorCtr="0" compatLnSpc="1">
              <a:prstTxWarp prst="textNoShape">
                <a:avLst/>
              </a:prstTxWarp>
              <a:flatTx/>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500" b="0" i="0" u="none" strike="noStrike" cap="none" normalizeH="0" baseline="0">
                  <a:ln>
                    <a:noFill/>
                  </a:ln>
                  <a:solidFill>
                    <a:srgbClr val="004D75"/>
                  </a:solidFill>
                  <a:effectLst/>
                  <a:latin typeface="Verdana" panose="020B0604030504040204" pitchFamily="34" charset="0"/>
                  <a:cs typeface="Arial" panose="020B0604020202020204" pitchFamily="34" charset="0"/>
                </a:rPr>
                <a:t>frequency</a:t>
              </a:r>
            </a:p>
          </p:txBody>
        </p:sp>
        <p:sp>
          <p:nvSpPr>
            <p:cNvPr id="20" name="_s6160">
              <a:extLst>
                <a:ext uri="{FF2B5EF4-FFF2-40B4-BE49-F238E27FC236}">
                  <a16:creationId xmlns:a16="http://schemas.microsoft.com/office/drawing/2014/main" id="{52F78DF1-AC75-4C23-AE4E-48546C6D5B1C}"/>
                </a:ext>
              </a:extLst>
            </p:cNvPr>
            <p:cNvSpPr>
              <a:spLocks noChangeShapeType="1"/>
            </p:cNvSpPr>
            <p:nvPr/>
          </p:nvSpPr>
          <p:spPr bwMode="auto">
            <a:xfrm flipV="1">
              <a:off x="2959" y="2225"/>
              <a:ext cx="147" cy="26"/>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vert="horz" wrap="square" lIns="0" tIns="0" rIns="0" bIns="0" numCol="1" anchor="ctr" anchorCtr="0" compatLnSpc="1">
              <a:prstTxWarp prst="textNoShape">
                <a:avLst/>
              </a:prstTxWarp>
            </a:bodyPr>
            <a:lstStyle/>
            <a:p>
              <a:endParaRPr lang="en-GB"/>
            </a:p>
          </p:txBody>
        </p:sp>
        <p:sp>
          <p:nvSpPr>
            <p:cNvPr id="21" name="_s6161">
              <a:extLst>
                <a:ext uri="{FF2B5EF4-FFF2-40B4-BE49-F238E27FC236}">
                  <a16:creationId xmlns:a16="http://schemas.microsoft.com/office/drawing/2014/main" id="{145E5581-491F-498B-B406-EC25CE9312CD}"/>
                </a:ext>
              </a:extLst>
            </p:cNvPr>
            <p:cNvSpPr>
              <a:spLocks noChangeArrowheads="1"/>
            </p:cNvSpPr>
            <p:nvPr/>
          </p:nvSpPr>
          <p:spPr bwMode="auto">
            <a:xfrm>
              <a:off x="3105" y="2103"/>
              <a:ext cx="208" cy="208"/>
            </a:xfrm>
            <a:prstGeom prst="ellipse">
              <a:avLst/>
            </a:prstGeom>
            <a:gradFill rotWithShape="1">
              <a:gsLst>
                <a:gs pos="0">
                  <a:schemeClr val="bg2"/>
                </a:gs>
                <a:gs pos="100000">
                  <a:schemeClr val="bg1"/>
                </a:gs>
              </a:gsLst>
              <a:path path="rect">
                <a:fillToRect l="100000" t="100000"/>
              </a:path>
            </a:gradFill>
            <a:ln w="9525">
              <a:round/>
              <a:headEnd/>
              <a:tailEnd/>
            </a:ln>
            <a:scene3d>
              <a:camera prst="legacyPerspectiveTop"/>
              <a:lightRig rig="legacyFlat3" dir="b"/>
            </a:scene3d>
            <a:sp3d z="1000" extrusionH="174000" prstMaterial="legacyMatte">
              <a:bevelT w="13500" h="13500" prst="angle"/>
              <a:bevelB w="13500" h="13500" prst="angle"/>
              <a:extrusionClr>
                <a:schemeClr val="bg2"/>
              </a:extrusionClr>
              <a:contourClr>
                <a:schemeClr val="bg2"/>
              </a:contourClr>
            </a:sp3d>
          </p:spPr>
          <p:txBody>
            <a:bodyPr vert="horz" wrap="none" lIns="0" tIns="0" rIns="0" bIns="0" numCol="1" anchor="ctr" anchorCtr="0" compatLnSpc="1">
              <a:prstTxWarp prst="textNoShape">
                <a:avLst/>
              </a:prstTxWarp>
              <a:flatTx/>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500" b="0" i="0" u="none" strike="noStrike" cap="none" normalizeH="0" baseline="0">
                  <a:ln>
                    <a:noFill/>
                  </a:ln>
                  <a:solidFill>
                    <a:srgbClr val="004D75"/>
                  </a:solidFill>
                  <a:effectLst/>
                  <a:latin typeface="Verdana" panose="020B0604030504040204" pitchFamily="34" charset="0"/>
                  <a:cs typeface="Arial" panose="020B0604020202020204" pitchFamily="34" charset="0"/>
                </a:rPr>
                <a:t>grammar</a:t>
              </a:r>
            </a:p>
          </p:txBody>
        </p:sp>
        <p:sp>
          <p:nvSpPr>
            <p:cNvPr id="22" name="_s6162">
              <a:extLst>
                <a:ext uri="{FF2B5EF4-FFF2-40B4-BE49-F238E27FC236}">
                  <a16:creationId xmlns:a16="http://schemas.microsoft.com/office/drawing/2014/main" id="{20A75503-9534-485B-BA57-E0DC69A624FA}"/>
                </a:ext>
              </a:extLst>
            </p:cNvPr>
            <p:cNvSpPr>
              <a:spLocks noChangeShapeType="1"/>
            </p:cNvSpPr>
            <p:nvPr/>
          </p:nvSpPr>
          <p:spPr bwMode="auto">
            <a:xfrm flipV="1">
              <a:off x="2924" y="2076"/>
              <a:ext cx="96" cy="114"/>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vert="horz" wrap="square" lIns="0" tIns="0" rIns="0" bIns="0" numCol="1" anchor="ctr" anchorCtr="0" compatLnSpc="1">
              <a:prstTxWarp prst="textNoShape">
                <a:avLst/>
              </a:prstTxWarp>
            </a:bodyPr>
            <a:lstStyle/>
            <a:p>
              <a:endParaRPr lang="en-GB"/>
            </a:p>
          </p:txBody>
        </p:sp>
        <p:sp>
          <p:nvSpPr>
            <p:cNvPr id="23" name="_s6163">
              <a:extLst>
                <a:ext uri="{FF2B5EF4-FFF2-40B4-BE49-F238E27FC236}">
                  <a16:creationId xmlns:a16="http://schemas.microsoft.com/office/drawing/2014/main" id="{9C059139-F413-4831-88F2-CA4D04F4811F}"/>
                </a:ext>
              </a:extLst>
            </p:cNvPr>
            <p:cNvSpPr>
              <a:spLocks noChangeArrowheads="1"/>
            </p:cNvSpPr>
            <p:nvPr/>
          </p:nvSpPr>
          <p:spPr bwMode="auto">
            <a:xfrm>
              <a:off x="2983" y="1892"/>
              <a:ext cx="208" cy="208"/>
            </a:xfrm>
            <a:prstGeom prst="ellipse">
              <a:avLst/>
            </a:prstGeom>
            <a:gradFill rotWithShape="1">
              <a:gsLst>
                <a:gs pos="0">
                  <a:schemeClr val="folHlink"/>
                </a:gs>
                <a:gs pos="100000">
                  <a:schemeClr val="bg1"/>
                </a:gs>
              </a:gsLst>
              <a:path path="rect">
                <a:fillToRect l="100000" t="100000"/>
              </a:path>
            </a:gradFill>
            <a:ln w="9525">
              <a:round/>
              <a:headEnd/>
              <a:tailEnd/>
            </a:ln>
            <a:scene3d>
              <a:camera prst="legacyPerspectiveTop"/>
              <a:lightRig rig="legacyFlat3" dir="b"/>
            </a:scene3d>
            <a:sp3d z="1000" extrusionH="174000" prstMaterial="legacyMatte">
              <a:bevelT w="13500" h="13500" prst="angle"/>
              <a:bevelB w="13500" h="13500" prst="angle"/>
              <a:extrusionClr>
                <a:schemeClr val="folHlink"/>
              </a:extrusionClr>
              <a:contourClr>
                <a:schemeClr val="folHlink"/>
              </a:contourClr>
            </a:sp3d>
          </p:spPr>
          <p:txBody>
            <a:bodyPr vert="horz" wrap="none" lIns="0" tIns="0" rIns="0" bIns="0" numCol="1" anchor="ctr" anchorCtr="0" compatLnSpc="1">
              <a:prstTxWarp prst="textNoShape">
                <a:avLst/>
              </a:prstTxWarp>
              <a:flatTx/>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500" b="0" i="0" u="none" strike="noStrike" cap="none" normalizeH="0" baseline="0">
                  <a:ln>
                    <a:noFill/>
                  </a:ln>
                  <a:solidFill>
                    <a:srgbClr val="004D75"/>
                  </a:solidFill>
                  <a:effectLst/>
                  <a:latin typeface="Verdana" panose="020B0604030504040204" pitchFamily="34" charset="0"/>
                  <a:cs typeface="Arial" panose="020B0604020202020204" pitchFamily="34" charset="0"/>
                </a:rPr>
                <a:t>pronunciation</a:t>
              </a:r>
            </a:p>
          </p:txBody>
        </p:sp>
        <p:sp>
          <p:nvSpPr>
            <p:cNvPr id="24" name="_s6164">
              <a:extLst>
                <a:ext uri="{FF2B5EF4-FFF2-40B4-BE49-F238E27FC236}">
                  <a16:creationId xmlns:a16="http://schemas.microsoft.com/office/drawing/2014/main" id="{58994999-8316-48AE-938E-C54C91FECDF6}"/>
                </a:ext>
              </a:extLst>
            </p:cNvPr>
            <p:cNvSpPr>
              <a:spLocks noChangeShapeType="1"/>
            </p:cNvSpPr>
            <p:nvPr/>
          </p:nvSpPr>
          <p:spPr bwMode="auto">
            <a:xfrm flipV="1">
              <a:off x="2858" y="2017"/>
              <a:ext cx="0" cy="149"/>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vert="horz" wrap="square" lIns="0" tIns="0" rIns="0" bIns="0" numCol="1" anchor="ctr" anchorCtr="0" compatLnSpc="1">
              <a:prstTxWarp prst="textNoShape">
                <a:avLst/>
              </a:prstTxWarp>
            </a:bodyPr>
            <a:lstStyle/>
            <a:p>
              <a:endParaRPr lang="en-GB"/>
            </a:p>
          </p:txBody>
        </p:sp>
        <p:sp>
          <p:nvSpPr>
            <p:cNvPr id="25" name="_s6165">
              <a:extLst>
                <a:ext uri="{FF2B5EF4-FFF2-40B4-BE49-F238E27FC236}">
                  <a16:creationId xmlns:a16="http://schemas.microsoft.com/office/drawing/2014/main" id="{C15B7474-F5B4-41BB-BE4B-10C91DA9DC48}"/>
                </a:ext>
              </a:extLst>
            </p:cNvPr>
            <p:cNvSpPr>
              <a:spLocks noChangeArrowheads="1"/>
            </p:cNvSpPr>
            <p:nvPr/>
          </p:nvSpPr>
          <p:spPr bwMode="auto">
            <a:xfrm>
              <a:off x="2754" y="1809"/>
              <a:ext cx="208" cy="208"/>
            </a:xfrm>
            <a:prstGeom prst="ellipse">
              <a:avLst/>
            </a:prstGeom>
            <a:gradFill rotWithShape="1">
              <a:gsLst>
                <a:gs pos="0">
                  <a:schemeClr val="accent2"/>
                </a:gs>
                <a:gs pos="100000">
                  <a:schemeClr val="bg1"/>
                </a:gs>
              </a:gsLst>
              <a:path path="rect">
                <a:fillToRect l="100000" t="100000"/>
              </a:path>
            </a:gradFill>
            <a:ln w="9525">
              <a:round/>
              <a:headEnd/>
              <a:tailEnd/>
            </a:ln>
            <a:scene3d>
              <a:camera prst="legacyPerspectiveTop"/>
              <a:lightRig rig="legacyFlat3" dir="b"/>
            </a:scene3d>
            <a:sp3d z="1000" extrusionH="174000" prstMaterial="legacyMatte">
              <a:bevelT w="13500" h="13500" prst="angle"/>
              <a:bevelB w="13500" h="13500" prst="angle"/>
              <a:extrusionClr>
                <a:schemeClr val="accent2"/>
              </a:extrusionClr>
              <a:contourClr>
                <a:schemeClr val="accent2"/>
              </a:contourClr>
            </a:sp3d>
          </p:spPr>
          <p:txBody>
            <a:bodyPr vert="horz" wrap="none" lIns="0" tIns="0" rIns="0" bIns="0" numCol="1" anchor="ctr" anchorCtr="0" compatLnSpc="1">
              <a:prstTxWarp prst="textNoShape">
                <a:avLst/>
              </a:prstTxWarp>
              <a:flatTx/>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500" b="0" i="0" u="none" strike="noStrike" cap="none" normalizeH="0" baseline="0">
                  <a:ln>
                    <a:noFill/>
                  </a:ln>
                  <a:solidFill>
                    <a:srgbClr val="004D75"/>
                  </a:solidFill>
                  <a:effectLst/>
                  <a:latin typeface="Verdana" panose="020B0604030504040204" pitchFamily="34" charset="0"/>
                  <a:cs typeface="Arial" panose="020B0604020202020204" pitchFamily="34" charset="0"/>
                </a:rPr>
                <a:t>meaning</a:t>
              </a:r>
            </a:p>
          </p:txBody>
        </p:sp>
        <p:sp>
          <p:nvSpPr>
            <p:cNvPr id="26" name="_s6166">
              <a:extLst>
                <a:ext uri="{FF2B5EF4-FFF2-40B4-BE49-F238E27FC236}">
                  <a16:creationId xmlns:a16="http://schemas.microsoft.com/office/drawing/2014/main" id="{3AC3F8F3-4C2F-4F75-AD3F-F3648D0EE27C}"/>
                </a:ext>
              </a:extLst>
            </p:cNvPr>
            <p:cNvSpPr>
              <a:spLocks noChangeArrowheads="1"/>
            </p:cNvSpPr>
            <p:nvPr/>
          </p:nvSpPr>
          <p:spPr bwMode="auto">
            <a:xfrm>
              <a:off x="2754" y="2166"/>
              <a:ext cx="208" cy="208"/>
            </a:xfrm>
            <a:prstGeom prst="ellipse">
              <a:avLst/>
            </a:prstGeom>
            <a:gradFill rotWithShape="1">
              <a:gsLst>
                <a:gs pos="0">
                  <a:schemeClr val="accent1"/>
                </a:gs>
                <a:gs pos="100000">
                  <a:schemeClr val="bg1"/>
                </a:gs>
              </a:gsLst>
              <a:path path="rect">
                <a:fillToRect l="100000" t="100000"/>
              </a:path>
            </a:gradFill>
            <a:ln w="9525">
              <a:round/>
              <a:headEnd/>
              <a:tailEnd/>
            </a:ln>
            <a:scene3d>
              <a:camera prst="legacyPerspectiveTop"/>
              <a:lightRig rig="legacyFlat3" dir="b"/>
            </a:scene3d>
            <a:sp3d z="1000" extrusionH="174000" prstMaterial="legacyMatte">
              <a:bevelT w="13500" h="13500" prst="angle"/>
              <a:bevelB w="13500" h="13500" prst="angle"/>
              <a:extrusionClr>
                <a:schemeClr val="accent1"/>
              </a:extrusionClr>
              <a:contourClr>
                <a:schemeClr val="accent1"/>
              </a:contourClr>
            </a:sp3d>
          </p:spPr>
          <p:txBody>
            <a:bodyPr vert="horz" wrap="none" lIns="0" tIns="0" rIns="0" bIns="0" numCol="1" anchor="ctr" anchorCtr="0" compatLnSpc="1">
              <a:prstTxWarp prst="textNoShape">
                <a:avLst/>
              </a:prstTxWarp>
              <a:flatTx/>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500" b="0" i="0" u="none" strike="noStrike" cap="none" normalizeH="0" baseline="0">
                  <a:ln>
                    <a:noFill/>
                  </a:ln>
                  <a:solidFill>
                    <a:srgbClr val="004D75"/>
                  </a:solidFill>
                  <a:effectLst/>
                  <a:latin typeface="Verdana" panose="020B0604030504040204" pitchFamily="34" charset="0"/>
                  <a:cs typeface="Arial" panose="020B0604020202020204" pitchFamily="34" charset="0"/>
                </a:rPr>
                <a:t>word</a:t>
              </a:r>
            </a:p>
          </p:txBody>
        </p:sp>
      </p:grpSp>
      <p:sp>
        <p:nvSpPr>
          <p:cNvPr id="2" name="Oval 1">
            <a:extLst>
              <a:ext uri="{FF2B5EF4-FFF2-40B4-BE49-F238E27FC236}">
                <a16:creationId xmlns:a16="http://schemas.microsoft.com/office/drawing/2014/main" id="{45851249-5A7A-48F8-97C8-ABBBE70B72C0}"/>
              </a:ext>
            </a:extLst>
          </p:cNvPr>
          <p:cNvSpPr/>
          <p:nvPr/>
        </p:nvSpPr>
        <p:spPr>
          <a:xfrm>
            <a:off x="3708400" y="2205038"/>
            <a:ext cx="1800225" cy="792162"/>
          </a:xfrm>
          <a:prstGeom prst="ellipse">
            <a:avLst/>
          </a:prstGeom>
          <a:solidFill>
            <a:srgbClr val="FF0000">
              <a:alpha val="43000"/>
            </a:srgbClr>
          </a:solidFill>
          <a:ln>
            <a:solidFill>
              <a:schemeClr val="accent1">
                <a:shade val="50000"/>
                <a:alpha val="63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 name="Oval 2">
            <a:extLst>
              <a:ext uri="{FF2B5EF4-FFF2-40B4-BE49-F238E27FC236}">
                <a16:creationId xmlns:a16="http://schemas.microsoft.com/office/drawing/2014/main" id="{CC8A54D0-37AB-41E7-BBAF-059671D085CF}"/>
              </a:ext>
            </a:extLst>
          </p:cNvPr>
          <p:cNvSpPr/>
          <p:nvPr/>
        </p:nvSpPr>
        <p:spPr>
          <a:xfrm>
            <a:off x="5580063" y="2492375"/>
            <a:ext cx="1944687" cy="792163"/>
          </a:xfrm>
          <a:prstGeom prst="ellipse">
            <a:avLst/>
          </a:prstGeom>
          <a:solidFill>
            <a:srgbClr val="00B050">
              <a:alpha val="47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 name="Oval 4">
            <a:extLst>
              <a:ext uri="{FF2B5EF4-FFF2-40B4-BE49-F238E27FC236}">
                <a16:creationId xmlns:a16="http://schemas.microsoft.com/office/drawing/2014/main" id="{C69D212A-66CA-459D-BA6D-AF40D0B1B4E7}"/>
              </a:ext>
            </a:extLst>
          </p:cNvPr>
          <p:cNvSpPr/>
          <p:nvPr/>
        </p:nvSpPr>
        <p:spPr>
          <a:xfrm>
            <a:off x="1692275" y="2492375"/>
            <a:ext cx="1871663" cy="792163"/>
          </a:xfrm>
          <a:prstGeom prst="ellipse">
            <a:avLst/>
          </a:prstGeom>
          <a:solidFill>
            <a:srgbClr val="00B050">
              <a:alpha val="39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9" name="Straight Connector 8">
            <a:extLst>
              <a:ext uri="{FF2B5EF4-FFF2-40B4-BE49-F238E27FC236}">
                <a16:creationId xmlns:a16="http://schemas.microsoft.com/office/drawing/2014/main" id="{16990927-946D-4758-9482-F5C4C6F23634}"/>
              </a:ext>
            </a:extLst>
          </p:cNvPr>
          <p:cNvCxnSpPr>
            <a:stCxn id="2" idx="2"/>
          </p:cNvCxnSpPr>
          <p:nvPr/>
        </p:nvCxnSpPr>
        <p:spPr>
          <a:xfrm flipH="1">
            <a:off x="3419475" y="2600325"/>
            <a:ext cx="288925" cy="107950"/>
          </a:xfrm>
          <a:prstGeom prst="line">
            <a:avLst/>
          </a:prstGeom>
          <a:ln w="889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0921BF9-D9BD-435B-B700-78DBF128142F}"/>
              </a:ext>
            </a:extLst>
          </p:cNvPr>
          <p:cNvCxnSpPr>
            <a:stCxn id="3" idx="1"/>
          </p:cNvCxnSpPr>
          <p:nvPr/>
        </p:nvCxnSpPr>
        <p:spPr>
          <a:xfrm flipH="1" flipV="1">
            <a:off x="5492750" y="2484438"/>
            <a:ext cx="371475" cy="123825"/>
          </a:xfrm>
          <a:prstGeom prst="line">
            <a:avLst/>
          </a:prstGeom>
          <a:ln w="8890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Slide Number Placeholder 26"/>
          <p:cNvSpPr>
            <a:spLocks noGrp="1"/>
          </p:cNvSpPr>
          <p:nvPr>
            <p:ph type="sldNum" sz="quarter" idx="12"/>
          </p:nvPr>
        </p:nvSpPr>
        <p:spPr/>
        <p:txBody>
          <a:bodyPr/>
          <a:lstStyle/>
          <a:p>
            <a:pPr>
              <a:defRPr/>
            </a:pPr>
            <a:fld id="{8C52BDAC-34CE-4AFF-A3FD-84FEE4F8A572}" type="slidenum">
              <a:rPr lang="en-US" altLang="en-US" smtClean="0"/>
              <a:pPr>
                <a:defRPr/>
              </a:pPr>
              <a:t>57</a:t>
            </a:fld>
            <a:endParaRPr lang="en-US" altLang="en-US"/>
          </a:p>
        </p:txBody>
      </p:sp>
      <p:pic>
        <p:nvPicPr>
          <p:cNvPr id="28" name="Audio 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19480704"/>
      </p:ext>
    </p:extLst>
  </p:cSld>
  <p:clrMapOvr>
    <a:masterClrMapping/>
  </p:clrMapOvr>
  <mc:AlternateContent xmlns:mc="http://schemas.openxmlformats.org/markup-compatibility/2006" xmlns:p14="http://schemas.microsoft.com/office/powerpoint/2010/main">
    <mc:Choice Requires="p14">
      <p:transition spd="slow" p14:dur="2000" advTm="10160"/>
    </mc:Choice>
    <mc:Fallback xmlns="">
      <p:transition spd="slow" advTm="10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Number Placeholder 5">
            <a:extLst>
              <a:ext uri="{FF2B5EF4-FFF2-40B4-BE49-F238E27FC236}">
                <a16:creationId xmlns:a16="http://schemas.microsoft.com/office/drawing/2014/main" id="{70EACEB0-66E6-4558-86DF-3A0F2DF7EF9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38C71BD-CEB1-4CFC-9940-88FF932148D2}" type="slidenum">
              <a:rPr lang="en-US" altLang="en-US" sz="1200" smtClean="0">
                <a:latin typeface="Arial" panose="020B0604020202020204" pitchFamily="34" charset="0"/>
              </a:rPr>
              <a:pPr>
                <a:spcBef>
                  <a:spcPct val="0"/>
                </a:spcBef>
                <a:buFontTx/>
                <a:buNone/>
              </a:pPr>
              <a:t>58</a:t>
            </a:fld>
            <a:endParaRPr lang="en-US" altLang="en-US" sz="1200">
              <a:latin typeface="Arial" panose="020B0604020202020204" pitchFamily="34" charset="0"/>
            </a:endParaRPr>
          </a:p>
        </p:txBody>
      </p:sp>
      <p:sp>
        <p:nvSpPr>
          <p:cNvPr id="53251" name="Rectangle 2">
            <a:extLst>
              <a:ext uri="{FF2B5EF4-FFF2-40B4-BE49-F238E27FC236}">
                <a16:creationId xmlns:a16="http://schemas.microsoft.com/office/drawing/2014/main" id="{58143FCA-52B5-42FA-BFE3-D05123FD1839}"/>
              </a:ext>
            </a:extLst>
          </p:cNvPr>
          <p:cNvSpPr>
            <a:spLocks noGrp="1"/>
          </p:cNvSpPr>
          <p:nvPr>
            <p:ph type="title"/>
          </p:nvPr>
        </p:nvSpPr>
        <p:spPr/>
        <p:txBody>
          <a:bodyPr/>
          <a:lstStyle/>
          <a:p>
            <a:pPr eaLnBrk="1" hangingPunct="1"/>
            <a:r>
              <a:rPr lang="en-US" altLang="en-US" sz="3600" b="1" dirty="0">
                <a:solidFill>
                  <a:srgbClr val="0070C0"/>
                </a:solidFill>
                <a:latin typeface="Arial" panose="020B0604020202020204" pitchFamily="34" charset="0"/>
                <a:cs typeface="Arial" panose="020B0604020202020204" pitchFamily="34" charset="0"/>
              </a:rPr>
              <a:t>A Word’s Form May Be More </a:t>
            </a:r>
            <a:br>
              <a:rPr lang="en-US" altLang="en-US" sz="3600" b="1" dirty="0">
                <a:solidFill>
                  <a:srgbClr val="0070C0"/>
                </a:solidFill>
                <a:latin typeface="Arial" panose="020B0604020202020204" pitchFamily="34" charset="0"/>
                <a:cs typeface="Arial" panose="020B0604020202020204" pitchFamily="34" charset="0"/>
              </a:rPr>
            </a:br>
            <a:r>
              <a:rPr lang="en-US" altLang="en-US" sz="3600" b="1" dirty="0">
                <a:solidFill>
                  <a:srgbClr val="0070C0"/>
                </a:solidFill>
                <a:latin typeface="Arial" panose="020B0604020202020204" pitchFamily="34" charset="0"/>
                <a:cs typeface="Arial" panose="020B0604020202020204" pitchFamily="34" charset="0"/>
              </a:rPr>
              <a:t>Difficult Than Its Meaning</a:t>
            </a:r>
            <a:endParaRPr lang="en-GB" altLang="en-US" sz="3600" b="1" dirty="0">
              <a:solidFill>
                <a:srgbClr val="0070C0"/>
              </a:solidFill>
              <a:latin typeface="Arial" panose="020B0604020202020204" pitchFamily="34" charset="0"/>
              <a:cs typeface="Arial" panose="020B0604020202020204" pitchFamily="34" charset="0"/>
            </a:endParaRPr>
          </a:p>
        </p:txBody>
      </p:sp>
      <p:sp>
        <p:nvSpPr>
          <p:cNvPr id="73732" name="Rectangle 3">
            <a:extLst>
              <a:ext uri="{FF2B5EF4-FFF2-40B4-BE49-F238E27FC236}">
                <a16:creationId xmlns:a16="http://schemas.microsoft.com/office/drawing/2014/main" id="{DFA269CC-FC18-45EA-BE5A-887B5539B250}"/>
              </a:ext>
            </a:extLst>
          </p:cNvPr>
          <p:cNvSpPr>
            <a:spLocks noGrp="1" noChangeArrowheads="1"/>
          </p:cNvSpPr>
          <p:nvPr>
            <p:ph type="body" idx="1"/>
          </p:nvPr>
        </p:nvSpPr>
        <p:spPr/>
        <p:txBody>
          <a:bodyPr/>
          <a:lstStyle/>
          <a:p>
            <a:pPr eaLnBrk="1" hangingPunct="1">
              <a:lnSpc>
                <a:spcPct val="90000"/>
              </a:lnSpc>
              <a:buFontTx/>
              <a:buNone/>
              <a:defRPr/>
            </a:pPr>
            <a:r>
              <a:rPr lang="en-US" altLang="en-US" sz="2800" dirty="0">
                <a:cs typeface="Times New Roman" panose="02020603050405020304" pitchFamily="18" charset="0"/>
              </a:rPr>
              <a:t>	</a:t>
            </a:r>
          </a:p>
          <a:p>
            <a:pPr eaLnBrk="1" hangingPunct="1">
              <a:lnSpc>
                <a:spcPct val="90000"/>
              </a:lnSpc>
              <a:defRPr/>
            </a:pPr>
            <a:r>
              <a:rPr lang="en-US" altLang="en-US" sz="3600" dirty="0">
                <a:latin typeface="Arial" panose="020B0604020202020204" pitchFamily="34" charset="0"/>
                <a:cs typeface="Arial" panose="020B0604020202020204" pitchFamily="34" charset="0"/>
              </a:rPr>
              <a:t>The flag is the nation symbol.</a:t>
            </a:r>
          </a:p>
          <a:p>
            <a:pPr eaLnBrk="1" hangingPunct="1">
              <a:lnSpc>
                <a:spcPct val="90000"/>
              </a:lnSpc>
              <a:defRPr/>
            </a:pPr>
            <a:endParaRPr lang="en-US" altLang="en-US" sz="3600" dirty="0">
              <a:latin typeface="Arial" panose="020B0604020202020204" pitchFamily="34" charset="0"/>
              <a:cs typeface="Arial" panose="020B0604020202020204" pitchFamily="34" charset="0"/>
            </a:endParaRPr>
          </a:p>
          <a:p>
            <a:pPr eaLnBrk="1" hangingPunct="1">
              <a:lnSpc>
                <a:spcPct val="90000"/>
              </a:lnSpc>
              <a:defRPr/>
            </a:pPr>
            <a:r>
              <a:rPr lang="en-US" altLang="en-US" sz="3600" dirty="0">
                <a:latin typeface="Arial" panose="020B0604020202020204" pitchFamily="34" charset="0"/>
                <a:cs typeface="Arial" panose="020B0604020202020204" pitchFamily="34" charset="0"/>
              </a:rPr>
              <a:t>I get a lot of enjoy from listening </a:t>
            </a:r>
          </a:p>
          <a:p>
            <a:pPr marL="0" indent="0" eaLnBrk="1" hangingPunct="1">
              <a:lnSpc>
                <a:spcPct val="90000"/>
              </a:lnSpc>
              <a:buFont typeface="Arial" panose="020B0604020202020204" pitchFamily="34" charset="0"/>
              <a:buNone/>
              <a:defRPr/>
            </a:pPr>
            <a:r>
              <a:rPr lang="en-US" altLang="en-US" sz="3600" dirty="0">
                <a:latin typeface="Arial" panose="020B0604020202020204" pitchFamily="34" charset="0"/>
                <a:cs typeface="Arial" panose="020B0604020202020204" pitchFamily="34" charset="0"/>
              </a:rPr>
              <a:t>   to music.</a:t>
            </a:r>
          </a:p>
          <a:p>
            <a:pPr eaLnBrk="1" hangingPunct="1">
              <a:lnSpc>
                <a:spcPct val="90000"/>
              </a:lnSpc>
              <a:defRPr/>
            </a:pPr>
            <a:endParaRPr lang="en-US" altLang="en-US" sz="3600" dirty="0">
              <a:latin typeface="Arial" panose="020B0604020202020204" pitchFamily="34" charset="0"/>
              <a:cs typeface="Arial" panose="020B0604020202020204" pitchFamily="34" charset="0"/>
            </a:endParaRPr>
          </a:p>
          <a:p>
            <a:pPr eaLnBrk="1" hangingPunct="1">
              <a:lnSpc>
                <a:spcPct val="90000"/>
              </a:lnSpc>
              <a:defRPr/>
            </a:pPr>
            <a:r>
              <a:rPr lang="en-US" altLang="en-US" sz="3600" dirty="0">
                <a:latin typeface="Arial" panose="020B0604020202020204" pitchFamily="34" charset="0"/>
                <a:cs typeface="Arial" panose="020B0604020202020204" pitchFamily="34" charset="0"/>
              </a:rPr>
              <a:t>When she heard the good news, she smiled happy.</a:t>
            </a:r>
          </a:p>
          <a:p>
            <a:pPr eaLnBrk="1" hangingPunct="1">
              <a:lnSpc>
                <a:spcPct val="90000"/>
              </a:lnSpc>
              <a:buFontTx/>
              <a:buNone/>
              <a:defRPr/>
            </a:pPr>
            <a:endParaRPr lang="en-US" altLang="en-US" sz="2800" dirty="0">
              <a:cs typeface="Times New Roman" panose="02020603050405020304" pitchFamily="18" charset="0"/>
            </a:endParaRPr>
          </a:p>
        </p:txBody>
      </p:sp>
      <p:sp>
        <p:nvSpPr>
          <p:cNvPr id="53253" name="Line 4">
            <a:extLst>
              <a:ext uri="{FF2B5EF4-FFF2-40B4-BE49-F238E27FC236}">
                <a16:creationId xmlns:a16="http://schemas.microsoft.com/office/drawing/2014/main" id="{29619C36-7FBA-4F8A-BED2-3161E8BC0A9F}"/>
              </a:ext>
            </a:extLst>
          </p:cNvPr>
          <p:cNvSpPr>
            <a:spLocks noChangeShapeType="1"/>
          </p:cNvSpPr>
          <p:nvPr/>
        </p:nvSpPr>
        <p:spPr bwMode="auto">
          <a:xfrm>
            <a:off x="228600" y="1524000"/>
            <a:ext cx="87630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95460510"/>
      </p:ext>
    </p:extLst>
  </p:cSld>
  <p:clrMapOvr>
    <a:masterClrMapping/>
  </p:clrMapOvr>
  <mc:AlternateContent xmlns:mc="http://schemas.openxmlformats.org/markup-compatibility/2006" xmlns:p14="http://schemas.microsoft.com/office/powerpoint/2010/main">
    <mc:Choice Requires="p14">
      <p:transition spd="slow" p14:dur="2000" advTm="22488"/>
    </mc:Choice>
    <mc:Fallback xmlns="">
      <p:transition spd="slow" advTm="224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Number Placeholder 5">
            <a:extLst>
              <a:ext uri="{FF2B5EF4-FFF2-40B4-BE49-F238E27FC236}">
                <a16:creationId xmlns:a16="http://schemas.microsoft.com/office/drawing/2014/main" id="{434B94B2-76D3-4247-980B-009EE7E8854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13F3A83-4BDB-42C3-AF64-EB7EBDF368BD}" type="slidenum">
              <a:rPr lang="en-US" altLang="en-US" sz="1200" smtClean="0">
                <a:latin typeface="Arial" panose="020B0604020202020204" pitchFamily="34" charset="0"/>
              </a:rPr>
              <a:pPr>
                <a:spcBef>
                  <a:spcPct val="0"/>
                </a:spcBef>
                <a:buFontTx/>
                <a:buNone/>
              </a:pPr>
              <a:t>59</a:t>
            </a:fld>
            <a:endParaRPr lang="en-US" altLang="en-US" sz="1200">
              <a:latin typeface="Arial" panose="020B0604020202020204" pitchFamily="34" charset="0"/>
            </a:endParaRPr>
          </a:p>
        </p:txBody>
      </p:sp>
      <p:sp>
        <p:nvSpPr>
          <p:cNvPr id="55299" name="Rectangle 2">
            <a:extLst>
              <a:ext uri="{FF2B5EF4-FFF2-40B4-BE49-F238E27FC236}">
                <a16:creationId xmlns:a16="http://schemas.microsoft.com/office/drawing/2014/main" id="{2F93A8DA-7FDE-4397-BB37-3BBFC09D5165}"/>
              </a:ext>
            </a:extLst>
          </p:cNvPr>
          <p:cNvSpPr>
            <a:spLocks noGrp="1"/>
          </p:cNvSpPr>
          <p:nvPr>
            <p:ph type="title"/>
          </p:nvPr>
        </p:nvSpPr>
        <p:spPr/>
        <p:txBody>
          <a:bodyPr/>
          <a:lstStyle/>
          <a:p>
            <a:pPr eaLnBrk="1" hangingPunct="1"/>
            <a:r>
              <a:rPr lang="en-US" altLang="en-US" sz="3600" b="1" dirty="0">
                <a:solidFill>
                  <a:srgbClr val="0070C0"/>
                </a:solidFill>
                <a:latin typeface="Arial" panose="020B0604020202020204" pitchFamily="34" charset="0"/>
                <a:cs typeface="Arial" panose="020B0604020202020204" pitchFamily="34" charset="0"/>
              </a:rPr>
              <a:t>A Word’s Form May Be More </a:t>
            </a:r>
            <a:br>
              <a:rPr lang="en-US" altLang="en-US" sz="3600" b="1" dirty="0">
                <a:solidFill>
                  <a:srgbClr val="0070C0"/>
                </a:solidFill>
                <a:latin typeface="Arial" panose="020B0604020202020204" pitchFamily="34" charset="0"/>
                <a:cs typeface="Arial" panose="020B0604020202020204" pitchFamily="34" charset="0"/>
              </a:rPr>
            </a:br>
            <a:r>
              <a:rPr lang="en-US" altLang="en-US" sz="3600" b="1" dirty="0">
                <a:solidFill>
                  <a:srgbClr val="0070C0"/>
                </a:solidFill>
                <a:latin typeface="Arial" panose="020B0604020202020204" pitchFamily="34" charset="0"/>
                <a:cs typeface="Arial" panose="020B0604020202020204" pitchFamily="34" charset="0"/>
              </a:rPr>
              <a:t>Difficult Than Its Meaning</a:t>
            </a:r>
            <a:endParaRPr lang="en-GB" altLang="en-US" sz="3600" b="1" dirty="0">
              <a:solidFill>
                <a:srgbClr val="0070C0"/>
              </a:solidFill>
              <a:latin typeface="Arial" panose="020B0604020202020204" pitchFamily="34" charset="0"/>
              <a:cs typeface="Arial" panose="020B0604020202020204" pitchFamily="34" charset="0"/>
            </a:endParaRPr>
          </a:p>
        </p:txBody>
      </p:sp>
      <p:sp>
        <p:nvSpPr>
          <p:cNvPr id="55300" name="Rectangle 3">
            <a:extLst>
              <a:ext uri="{FF2B5EF4-FFF2-40B4-BE49-F238E27FC236}">
                <a16:creationId xmlns:a16="http://schemas.microsoft.com/office/drawing/2014/main" id="{FFAE3733-BC68-465A-9CF5-F943E5FBD993}"/>
              </a:ext>
            </a:extLst>
          </p:cNvPr>
          <p:cNvSpPr>
            <a:spLocks noGrp="1"/>
          </p:cNvSpPr>
          <p:nvPr>
            <p:ph type="body" idx="1"/>
          </p:nvPr>
        </p:nvSpPr>
        <p:spPr/>
        <p:txBody>
          <a:bodyPr/>
          <a:lstStyle/>
          <a:p>
            <a:pPr eaLnBrk="1" hangingPunct="1">
              <a:lnSpc>
                <a:spcPct val="90000"/>
              </a:lnSpc>
              <a:buFontTx/>
              <a:buNone/>
            </a:pPr>
            <a:r>
              <a:rPr lang="en-US" altLang="en-US" sz="2800">
                <a:cs typeface="Times New Roman" panose="02020603050405020304" pitchFamily="18" charset="0"/>
              </a:rPr>
              <a:t>	</a:t>
            </a:r>
          </a:p>
          <a:p>
            <a:pPr eaLnBrk="1" hangingPunct="1">
              <a:lnSpc>
                <a:spcPct val="90000"/>
              </a:lnSpc>
            </a:pPr>
            <a:r>
              <a:rPr lang="en-US" altLang="en-US" sz="3600">
                <a:latin typeface="Arial" panose="020B0604020202020204" pitchFamily="34" charset="0"/>
                <a:cs typeface="Arial" panose="020B0604020202020204" pitchFamily="34" charset="0"/>
              </a:rPr>
              <a:t>The flag is the </a:t>
            </a:r>
            <a:r>
              <a:rPr lang="en-US" altLang="en-US" sz="3600">
                <a:solidFill>
                  <a:srgbClr val="FF0000"/>
                </a:solidFill>
                <a:latin typeface="Arial" panose="020B0604020202020204" pitchFamily="34" charset="0"/>
                <a:cs typeface="Arial" panose="020B0604020202020204" pitchFamily="34" charset="0"/>
              </a:rPr>
              <a:t>national</a:t>
            </a:r>
            <a:r>
              <a:rPr lang="en-US" altLang="en-US" sz="3600">
                <a:latin typeface="Arial" panose="020B0604020202020204" pitchFamily="34" charset="0"/>
                <a:cs typeface="Arial" panose="020B0604020202020204" pitchFamily="34" charset="0"/>
              </a:rPr>
              <a:t> symbol.</a:t>
            </a:r>
          </a:p>
          <a:p>
            <a:pPr eaLnBrk="1" hangingPunct="1">
              <a:lnSpc>
                <a:spcPct val="90000"/>
              </a:lnSpc>
            </a:pPr>
            <a:endParaRPr lang="en-US" altLang="en-US" sz="3600">
              <a:latin typeface="Arial" panose="020B0604020202020204" pitchFamily="34" charset="0"/>
              <a:cs typeface="Arial" panose="020B0604020202020204" pitchFamily="34" charset="0"/>
            </a:endParaRPr>
          </a:p>
          <a:p>
            <a:pPr eaLnBrk="1" hangingPunct="1">
              <a:lnSpc>
                <a:spcPct val="90000"/>
              </a:lnSpc>
            </a:pPr>
            <a:r>
              <a:rPr lang="en-US" altLang="en-US" sz="3600">
                <a:latin typeface="Arial" panose="020B0604020202020204" pitchFamily="34" charset="0"/>
                <a:cs typeface="Arial" panose="020B0604020202020204" pitchFamily="34" charset="0"/>
              </a:rPr>
              <a:t>I get a lot of </a:t>
            </a:r>
            <a:r>
              <a:rPr lang="en-US" altLang="en-US" sz="3600">
                <a:solidFill>
                  <a:srgbClr val="FF0000"/>
                </a:solidFill>
                <a:latin typeface="Arial" panose="020B0604020202020204" pitchFamily="34" charset="0"/>
                <a:cs typeface="Arial" panose="020B0604020202020204" pitchFamily="34" charset="0"/>
              </a:rPr>
              <a:t>enjoyment</a:t>
            </a:r>
            <a:r>
              <a:rPr lang="en-US" altLang="en-US" sz="3600">
                <a:latin typeface="Arial" panose="020B0604020202020204" pitchFamily="34" charset="0"/>
                <a:cs typeface="Arial" panose="020B0604020202020204" pitchFamily="34" charset="0"/>
              </a:rPr>
              <a:t> from listening to music.</a:t>
            </a:r>
          </a:p>
          <a:p>
            <a:pPr eaLnBrk="1" hangingPunct="1">
              <a:lnSpc>
                <a:spcPct val="90000"/>
              </a:lnSpc>
            </a:pPr>
            <a:endParaRPr lang="en-US" altLang="en-US" sz="3600">
              <a:latin typeface="Arial" panose="020B0604020202020204" pitchFamily="34" charset="0"/>
              <a:cs typeface="Arial" panose="020B0604020202020204" pitchFamily="34" charset="0"/>
            </a:endParaRPr>
          </a:p>
          <a:p>
            <a:pPr eaLnBrk="1" hangingPunct="1">
              <a:lnSpc>
                <a:spcPct val="90000"/>
              </a:lnSpc>
            </a:pPr>
            <a:r>
              <a:rPr lang="en-US" altLang="en-US" sz="3600">
                <a:latin typeface="Arial" panose="020B0604020202020204" pitchFamily="34" charset="0"/>
                <a:cs typeface="Arial" panose="020B0604020202020204" pitchFamily="34" charset="0"/>
              </a:rPr>
              <a:t>When she heard the good news, she smiled </a:t>
            </a:r>
            <a:r>
              <a:rPr lang="en-US" altLang="en-US" sz="3600">
                <a:solidFill>
                  <a:srgbClr val="FF0000"/>
                </a:solidFill>
                <a:latin typeface="Arial" panose="020B0604020202020204" pitchFamily="34" charset="0"/>
                <a:cs typeface="Arial" panose="020B0604020202020204" pitchFamily="34" charset="0"/>
              </a:rPr>
              <a:t>happily</a:t>
            </a:r>
            <a:r>
              <a:rPr lang="en-US" altLang="en-US" sz="3600">
                <a:latin typeface="Arial" panose="020B0604020202020204" pitchFamily="34" charset="0"/>
                <a:cs typeface="Arial" panose="020B0604020202020204" pitchFamily="34" charset="0"/>
              </a:rPr>
              <a:t>.</a:t>
            </a:r>
          </a:p>
          <a:p>
            <a:pPr eaLnBrk="1" hangingPunct="1">
              <a:lnSpc>
                <a:spcPct val="90000"/>
              </a:lnSpc>
              <a:buFontTx/>
              <a:buNone/>
            </a:pPr>
            <a:endParaRPr lang="en-US" altLang="en-US" sz="2800">
              <a:cs typeface="Times New Roman" panose="02020603050405020304" pitchFamily="18" charset="0"/>
            </a:endParaRPr>
          </a:p>
        </p:txBody>
      </p:sp>
      <p:sp>
        <p:nvSpPr>
          <p:cNvPr id="55301" name="Line 4">
            <a:extLst>
              <a:ext uri="{FF2B5EF4-FFF2-40B4-BE49-F238E27FC236}">
                <a16:creationId xmlns:a16="http://schemas.microsoft.com/office/drawing/2014/main" id="{24DF0CD4-9DE8-4833-99CA-79E02924C40F}"/>
              </a:ext>
            </a:extLst>
          </p:cNvPr>
          <p:cNvSpPr>
            <a:spLocks noChangeShapeType="1"/>
          </p:cNvSpPr>
          <p:nvPr/>
        </p:nvSpPr>
        <p:spPr bwMode="auto">
          <a:xfrm>
            <a:off x="228600" y="1524000"/>
            <a:ext cx="87630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90798286"/>
      </p:ext>
    </p:extLst>
  </p:cSld>
  <p:clrMapOvr>
    <a:masterClrMapping/>
  </p:clrMapOvr>
  <mc:AlternateContent xmlns:mc="http://schemas.openxmlformats.org/markup-compatibility/2006" xmlns:p14="http://schemas.microsoft.com/office/powerpoint/2010/main">
    <mc:Choice Requires="p14">
      <p:transition spd="slow" p14:dur="2000" advTm="11728"/>
    </mc:Choice>
    <mc:Fallback xmlns="">
      <p:transition spd="slow" advTm="11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p:cNvSpPr>
            <a:spLocks noGrp="1" noChangeArrowheads="1"/>
          </p:cNvSpPr>
          <p:nvPr>
            <p:ph type="title"/>
          </p:nvPr>
        </p:nvSpPr>
        <p:spPr>
          <a:xfrm>
            <a:off x="152400" y="274638"/>
            <a:ext cx="8839200" cy="1143000"/>
          </a:xfrm>
        </p:spPr>
        <p:txBody>
          <a:bodyPr/>
          <a:lstStyle/>
          <a:p>
            <a:pPr eaLnBrk="1" hangingPunct="1"/>
            <a:r>
              <a:rPr lang="en-GB" altLang="en-US" b="1" dirty="0">
                <a:solidFill>
                  <a:srgbClr val="0070C0"/>
                </a:solidFill>
              </a:rPr>
              <a:t>English Speakers</a:t>
            </a:r>
            <a:endParaRPr lang="en-US" altLang="en-US" b="1" dirty="0">
              <a:solidFill>
                <a:srgbClr val="0070C0"/>
              </a:solidFill>
            </a:endParaRPr>
          </a:p>
        </p:txBody>
      </p:sp>
      <p:sp>
        <p:nvSpPr>
          <p:cNvPr id="37892" name="Rectangle 3"/>
          <p:cNvSpPr>
            <a:spLocks noGrp="1" noChangeArrowheads="1"/>
          </p:cNvSpPr>
          <p:nvPr>
            <p:ph type="body" idx="1"/>
          </p:nvPr>
        </p:nvSpPr>
        <p:spPr>
          <a:xfrm>
            <a:off x="228600" y="1600200"/>
            <a:ext cx="8763000" cy="5029200"/>
          </a:xfrm>
        </p:spPr>
        <p:txBody>
          <a:bodyPr/>
          <a:lstStyle/>
          <a:p>
            <a:pPr marL="609600" indent="-609600" eaLnBrk="1" hangingPunct="1">
              <a:buFontTx/>
              <a:buNone/>
              <a:tabLst>
                <a:tab pos="574675" algn="l"/>
              </a:tabLst>
            </a:pPr>
            <a:r>
              <a:rPr lang="en-GB" altLang="en-US" dirty="0"/>
              <a:t>	</a:t>
            </a:r>
          </a:p>
          <a:p>
            <a:pPr marL="609600" indent="-609600" eaLnBrk="1" hangingPunct="1">
              <a:buFontTx/>
              <a:buNone/>
              <a:tabLst>
                <a:tab pos="574675" algn="l"/>
              </a:tabLst>
            </a:pPr>
            <a:r>
              <a:rPr lang="en-GB" altLang="en-US" dirty="0"/>
              <a:t>	1. Chinese		</a:t>
            </a:r>
            <a:r>
              <a:rPr lang="en-GB" altLang="en-US" dirty="0">
                <a:cs typeface="Arial" charset="0"/>
              </a:rPr>
              <a:t>~ </a:t>
            </a:r>
            <a:r>
              <a:rPr lang="en-GB" altLang="en-US" dirty="0"/>
              <a:t>1,197 million</a:t>
            </a:r>
          </a:p>
          <a:p>
            <a:pPr marL="609600" indent="-609600" eaLnBrk="1" hangingPunct="1">
              <a:spcBef>
                <a:spcPts val="1200"/>
              </a:spcBef>
              <a:buFontTx/>
              <a:buNone/>
              <a:tabLst>
                <a:tab pos="574675" algn="l"/>
              </a:tabLst>
            </a:pPr>
            <a:r>
              <a:rPr lang="en-GB" altLang="en-US" dirty="0"/>
              <a:t>	2. Spanish 		   </a:t>
            </a:r>
            <a:r>
              <a:rPr lang="en-GB" altLang="en-US" dirty="0">
                <a:cs typeface="Arial" charset="0"/>
              </a:rPr>
              <a:t>~ </a:t>
            </a:r>
            <a:r>
              <a:rPr lang="en-GB" altLang="en-US" dirty="0"/>
              <a:t>400 million</a:t>
            </a:r>
          </a:p>
          <a:p>
            <a:pPr marL="609600" indent="-609600" eaLnBrk="1" hangingPunct="1">
              <a:spcBef>
                <a:spcPts val="1200"/>
              </a:spcBef>
              <a:buFontTx/>
              <a:buNone/>
              <a:tabLst>
                <a:tab pos="574675" algn="l"/>
              </a:tabLst>
            </a:pPr>
            <a:r>
              <a:rPr lang="en-GB" altLang="en-US" dirty="0"/>
              <a:t>	3. English		   </a:t>
            </a:r>
            <a:r>
              <a:rPr lang="en-GB" altLang="en-US" dirty="0">
                <a:cs typeface="Arial" charset="0"/>
              </a:rPr>
              <a:t>~ </a:t>
            </a:r>
            <a:r>
              <a:rPr lang="en-GB" altLang="en-US" dirty="0"/>
              <a:t>335 million</a:t>
            </a:r>
          </a:p>
          <a:p>
            <a:pPr marL="609600" indent="-609600" eaLnBrk="1" hangingPunct="1">
              <a:tabLst>
                <a:tab pos="574675" algn="l"/>
              </a:tabLst>
            </a:pPr>
            <a:endParaRPr lang="en-US" altLang="en-US" dirty="0"/>
          </a:p>
        </p:txBody>
      </p:sp>
      <p:sp>
        <p:nvSpPr>
          <p:cNvPr id="37893" name="Line 4"/>
          <p:cNvSpPr>
            <a:spLocks noChangeShapeType="1"/>
          </p:cNvSpPr>
          <p:nvPr/>
        </p:nvSpPr>
        <p:spPr bwMode="auto">
          <a:xfrm>
            <a:off x="228600" y="1524000"/>
            <a:ext cx="87630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37894" name="Picture 5" descr="ANd9GcRkU_440Ab5g_Lw6yXj5aN_fegvjadj7tM6wmFXff79OUc9lttdf8adWGHx">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88238" y="0"/>
            <a:ext cx="1655762"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8C52BDAC-34CE-4AFF-A3FD-84FEE4F8A572}" type="slidenum">
              <a:rPr lang="en-US" altLang="en-US" smtClean="0"/>
              <a:pPr>
                <a:defRPr/>
              </a:pPr>
              <a:t>6</a:t>
            </a:fld>
            <a:endParaRPr lang="en-US"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15929823"/>
      </p:ext>
    </p:extLst>
  </p:cSld>
  <p:clrMapOvr>
    <a:masterClrMapping/>
  </p:clrMapOvr>
  <mc:AlternateContent xmlns:mc="http://schemas.openxmlformats.org/markup-compatibility/2006" xmlns:p14="http://schemas.microsoft.com/office/powerpoint/2010/main">
    <mc:Choice Requires="p14">
      <p:transition spd="slow" p14:dur="2000" advTm="17656"/>
    </mc:Choice>
    <mc:Fallback xmlns="">
      <p:transition spd="slow" advTm="17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Number Placeholder 5">
            <a:extLst>
              <a:ext uri="{FF2B5EF4-FFF2-40B4-BE49-F238E27FC236}">
                <a16:creationId xmlns:a16="http://schemas.microsoft.com/office/drawing/2014/main" id="{C33031B3-79CF-4ADE-A1F6-67FBFD7FE95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C9F3BED-B46B-4CE8-AF09-401859EDFF6D}" type="slidenum">
              <a:rPr lang="en-US" altLang="en-US" sz="1200" smtClean="0">
                <a:latin typeface="Arial" panose="020B0604020202020204" pitchFamily="34" charset="0"/>
              </a:rPr>
              <a:pPr>
                <a:spcBef>
                  <a:spcPct val="0"/>
                </a:spcBef>
                <a:buFontTx/>
                <a:buNone/>
              </a:pPr>
              <a:t>60</a:t>
            </a:fld>
            <a:endParaRPr lang="en-US" altLang="en-US" sz="1200">
              <a:latin typeface="Arial" panose="020B0604020202020204" pitchFamily="34" charset="0"/>
            </a:endParaRPr>
          </a:p>
        </p:txBody>
      </p:sp>
      <p:sp>
        <p:nvSpPr>
          <p:cNvPr id="57347" name="Rectangle 2">
            <a:extLst>
              <a:ext uri="{FF2B5EF4-FFF2-40B4-BE49-F238E27FC236}">
                <a16:creationId xmlns:a16="http://schemas.microsoft.com/office/drawing/2014/main" id="{FE49D741-8A4B-43CE-B587-8BAE39DFB0A1}"/>
              </a:ext>
            </a:extLst>
          </p:cNvPr>
          <p:cNvSpPr>
            <a:spLocks noGrp="1"/>
          </p:cNvSpPr>
          <p:nvPr>
            <p:ph type="body" idx="1"/>
          </p:nvPr>
        </p:nvSpPr>
        <p:spPr>
          <a:xfrm>
            <a:off x="971550" y="188913"/>
            <a:ext cx="7772400" cy="6408737"/>
          </a:xfrm>
        </p:spPr>
        <p:txBody>
          <a:bodyPr/>
          <a:lstStyle/>
          <a:p>
            <a:pPr eaLnBrk="1" hangingPunct="1">
              <a:lnSpc>
                <a:spcPct val="80000"/>
              </a:lnSpc>
              <a:buFontTx/>
              <a:buNone/>
            </a:pPr>
            <a:r>
              <a:rPr lang="en-US" altLang="en-US" sz="2800" dirty="0">
                <a:solidFill>
                  <a:schemeClr val="hlink"/>
                </a:solidFill>
                <a:cs typeface="Times New Roman" panose="02020603050405020304" pitchFamily="18" charset="0"/>
              </a:rPr>
              <a:t>	</a:t>
            </a:r>
          </a:p>
          <a:p>
            <a:pPr algn="ctr" eaLnBrk="1" hangingPunct="1">
              <a:lnSpc>
                <a:spcPct val="80000"/>
              </a:lnSpc>
              <a:buFontTx/>
              <a:buNone/>
            </a:pPr>
            <a:r>
              <a:rPr lang="en-US" altLang="en-US" sz="3600" b="1" dirty="0">
                <a:solidFill>
                  <a:srgbClr val="0070C0"/>
                </a:solidFill>
                <a:latin typeface="Arial" panose="020B0604020202020204" pitchFamily="34" charset="0"/>
                <a:cs typeface="Arial" panose="020B0604020202020204" pitchFamily="34" charset="0"/>
              </a:rPr>
              <a:t>Schmitt &amp; Zimmerman (2002)</a:t>
            </a:r>
            <a:endParaRPr lang="en-US" altLang="en-US" sz="3600" dirty="0">
              <a:solidFill>
                <a:srgbClr val="0070C0"/>
              </a:solidFill>
              <a:cs typeface="Times New Roman" panose="02020603050405020304" pitchFamily="18" charset="0"/>
            </a:endParaRPr>
          </a:p>
          <a:p>
            <a:pPr eaLnBrk="1" hangingPunct="1">
              <a:lnSpc>
                <a:spcPct val="80000"/>
              </a:lnSpc>
              <a:buFontTx/>
              <a:buNone/>
            </a:pPr>
            <a:endParaRPr lang="en-US" altLang="en-US" sz="2800" dirty="0">
              <a:latin typeface="Arial" panose="020B0604020202020204" pitchFamily="34" charset="0"/>
              <a:cs typeface="Arial" panose="020B0604020202020204" pitchFamily="34" charset="0"/>
            </a:endParaRPr>
          </a:p>
          <a:p>
            <a:pPr eaLnBrk="1" hangingPunct="1">
              <a:lnSpc>
                <a:spcPct val="80000"/>
              </a:lnSpc>
              <a:buFontTx/>
              <a:buNone/>
            </a:pPr>
            <a:r>
              <a:rPr lang="en-GB" altLang="en-US" sz="2800" i="1" dirty="0">
                <a:latin typeface="Arial" panose="020B0604020202020204" pitchFamily="34" charset="0"/>
                <a:cs typeface="Arial" panose="020B0604020202020204" pitchFamily="34" charset="0"/>
              </a:rPr>
              <a:t> </a:t>
            </a:r>
          </a:p>
          <a:p>
            <a:pPr eaLnBrk="1" hangingPunct="1">
              <a:lnSpc>
                <a:spcPct val="80000"/>
              </a:lnSpc>
              <a:buFontTx/>
              <a:buNone/>
            </a:pPr>
            <a:r>
              <a:rPr lang="en-GB" altLang="en-US" sz="2800" i="1" dirty="0">
                <a:solidFill>
                  <a:srgbClr val="FF0000"/>
                </a:solidFill>
                <a:latin typeface="Arial" panose="020B0604020202020204" pitchFamily="34" charset="0"/>
                <a:cs typeface="Arial" panose="020B0604020202020204" pitchFamily="34" charset="0"/>
              </a:rPr>
              <a:t>persist</a:t>
            </a:r>
            <a:endParaRPr lang="en-US" altLang="en-US" sz="2800" i="1" dirty="0">
              <a:solidFill>
                <a:srgbClr val="FF0000"/>
              </a:solidFill>
              <a:latin typeface="Arial" panose="020B0604020202020204" pitchFamily="34" charset="0"/>
              <a:cs typeface="Arial" panose="020B0604020202020204" pitchFamily="34" charset="0"/>
            </a:endParaRPr>
          </a:p>
          <a:p>
            <a:pPr eaLnBrk="1" hangingPunct="1">
              <a:lnSpc>
                <a:spcPct val="80000"/>
              </a:lnSpc>
              <a:buFontTx/>
              <a:buNone/>
            </a:pPr>
            <a:endParaRPr lang="en-GB" altLang="en-US" sz="2800" dirty="0">
              <a:latin typeface="Arial" panose="020B0604020202020204" pitchFamily="34" charset="0"/>
              <a:cs typeface="Arial" panose="020B0604020202020204" pitchFamily="34" charset="0"/>
            </a:endParaRPr>
          </a:p>
          <a:p>
            <a:pPr eaLnBrk="1" hangingPunct="1">
              <a:lnSpc>
                <a:spcPct val="80000"/>
              </a:lnSpc>
              <a:buFontTx/>
              <a:buNone/>
            </a:pPr>
            <a:r>
              <a:rPr lang="en-GB" altLang="en-US" sz="2800" dirty="0">
                <a:latin typeface="Arial" panose="020B0604020202020204" pitchFamily="34" charset="0"/>
                <a:cs typeface="Arial" panose="020B0604020202020204" pitchFamily="34" charset="0"/>
              </a:rPr>
              <a:t>Noun	      The judge changed his mind because </a:t>
            </a:r>
          </a:p>
          <a:p>
            <a:pPr eaLnBrk="1" hangingPunct="1">
              <a:lnSpc>
                <a:spcPct val="80000"/>
              </a:lnSpc>
              <a:buFontTx/>
              <a:buNone/>
            </a:pPr>
            <a:r>
              <a:rPr lang="en-GB" altLang="en-US" sz="2800" dirty="0">
                <a:latin typeface="Arial" panose="020B0604020202020204" pitchFamily="34" charset="0"/>
                <a:cs typeface="Arial" panose="020B0604020202020204" pitchFamily="34" charset="0"/>
              </a:rPr>
              <a:t>                of the lawyer’s ________.</a:t>
            </a:r>
          </a:p>
          <a:p>
            <a:pPr eaLnBrk="1" hangingPunct="1">
              <a:lnSpc>
                <a:spcPct val="80000"/>
              </a:lnSpc>
              <a:buFontTx/>
              <a:buNone/>
            </a:pPr>
            <a:r>
              <a:rPr lang="en-GB" altLang="en-US" sz="2800" dirty="0">
                <a:latin typeface="Arial" panose="020B0604020202020204" pitchFamily="34" charset="0"/>
                <a:cs typeface="Arial" panose="020B0604020202020204" pitchFamily="34" charset="0"/>
              </a:rPr>
              <a:t>Verb        The lawyer ________ until the judge</a:t>
            </a:r>
          </a:p>
          <a:p>
            <a:pPr eaLnBrk="1" hangingPunct="1">
              <a:lnSpc>
                <a:spcPct val="80000"/>
              </a:lnSpc>
              <a:buFontTx/>
              <a:buNone/>
            </a:pPr>
            <a:r>
              <a:rPr lang="en-GB" altLang="en-US" sz="2800" dirty="0">
                <a:latin typeface="Arial" panose="020B0604020202020204" pitchFamily="34" charset="0"/>
                <a:cs typeface="Arial" panose="020B0604020202020204" pitchFamily="34" charset="0"/>
              </a:rPr>
              <a:t>                changed his mind.</a:t>
            </a:r>
          </a:p>
          <a:p>
            <a:pPr eaLnBrk="1" hangingPunct="1">
              <a:lnSpc>
                <a:spcPct val="80000"/>
              </a:lnSpc>
              <a:buFontTx/>
              <a:buNone/>
            </a:pPr>
            <a:r>
              <a:rPr lang="en-GB" altLang="en-US" sz="2800" dirty="0">
                <a:latin typeface="Arial" panose="020B0604020202020204" pitchFamily="34" charset="0"/>
                <a:cs typeface="Arial" panose="020B0604020202020204" pitchFamily="34" charset="0"/>
              </a:rPr>
              <a:t>Adjective The ________ lawyer persuaded the</a:t>
            </a:r>
          </a:p>
          <a:p>
            <a:pPr eaLnBrk="1" hangingPunct="1">
              <a:lnSpc>
                <a:spcPct val="80000"/>
              </a:lnSpc>
              <a:buFontTx/>
              <a:buNone/>
            </a:pPr>
            <a:r>
              <a:rPr lang="en-GB" altLang="en-US" sz="2800" dirty="0">
                <a:latin typeface="Arial" panose="020B0604020202020204" pitchFamily="34" charset="0"/>
                <a:cs typeface="Arial" panose="020B0604020202020204" pitchFamily="34" charset="0"/>
              </a:rPr>
              <a:t>                judge to change his mind.</a:t>
            </a:r>
          </a:p>
          <a:p>
            <a:pPr eaLnBrk="1" hangingPunct="1">
              <a:lnSpc>
                <a:spcPct val="80000"/>
              </a:lnSpc>
              <a:buFontTx/>
              <a:buNone/>
            </a:pPr>
            <a:r>
              <a:rPr lang="en-GB" altLang="en-US" sz="2800" dirty="0">
                <a:latin typeface="Arial" panose="020B0604020202020204" pitchFamily="34" charset="0"/>
                <a:cs typeface="Arial" panose="020B0604020202020204" pitchFamily="34" charset="0"/>
              </a:rPr>
              <a:t>Adverb    The lawyer argued ________.</a:t>
            </a:r>
            <a:endParaRPr lang="en-US" altLang="en-US" sz="2800" dirty="0">
              <a:latin typeface="Arial" panose="020B0604020202020204" pitchFamily="34" charset="0"/>
              <a:cs typeface="Arial" panose="020B0604020202020204" pitchFamily="34" charset="0"/>
            </a:endParaRPr>
          </a:p>
        </p:txBody>
      </p:sp>
      <p:sp>
        <p:nvSpPr>
          <p:cNvPr id="57348" name="Line 4">
            <a:extLst>
              <a:ext uri="{FF2B5EF4-FFF2-40B4-BE49-F238E27FC236}">
                <a16:creationId xmlns:a16="http://schemas.microsoft.com/office/drawing/2014/main" id="{29A77DC2-B488-4E6D-A14C-FFF5A2D5890B}"/>
              </a:ext>
            </a:extLst>
          </p:cNvPr>
          <p:cNvSpPr>
            <a:spLocks noChangeShapeType="1"/>
          </p:cNvSpPr>
          <p:nvPr/>
        </p:nvSpPr>
        <p:spPr bwMode="auto">
          <a:xfrm>
            <a:off x="228600" y="1524000"/>
            <a:ext cx="87630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59083375"/>
      </p:ext>
    </p:extLst>
  </p:cSld>
  <p:clrMapOvr>
    <a:masterClrMapping/>
  </p:clrMapOvr>
  <mc:AlternateContent xmlns:mc="http://schemas.openxmlformats.org/markup-compatibility/2006" xmlns:p14="http://schemas.microsoft.com/office/powerpoint/2010/main">
    <mc:Choice Requires="p14">
      <p:transition spd="slow" p14:dur="2000" advTm="56568"/>
    </mc:Choice>
    <mc:Fallback xmlns="">
      <p:transition spd="slow" advTm="565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Number Placeholder 5">
            <a:extLst>
              <a:ext uri="{FF2B5EF4-FFF2-40B4-BE49-F238E27FC236}">
                <a16:creationId xmlns:a16="http://schemas.microsoft.com/office/drawing/2014/main" id="{59CD4F1A-0172-462F-9EF1-0E1052F7DF5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7A834B7-1B93-46F6-8BB7-8196D4C782BF}" type="slidenum">
              <a:rPr lang="en-US" altLang="en-US" sz="1200" smtClean="0">
                <a:latin typeface="Arial" panose="020B0604020202020204" pitchFamily="34" charset="0"/>
              </a:rPr>
              <a:pPr>
                <a:spcBef>
                  <a:spcPct val="0"/>
                </a:spcBef>
                <a:buFontTx/>
                <a:buNone/>
              </a:pPr>
              <a:t>61</a:t>
            </a:fld>
            <a:endParaRPr lang="en-US" altLang="en-US" sz="1200">
              <a:latin typeface="Arial" panose="020B0604020202020204" pitchFamily="34" charset="0"/>
            </a:endParaRPr>
          </a:p>
        </p:txBody>
      </p:sp>
      <p:sp>
        <p:nvSpPr>
          <p:cNvPr id="59395" name="Rectangle 2">
            <a:extLst>
              <a:ext uri="{FF2B5EF4-FFF2-40B4-BE49-F238E27FC236}">
                <a16:creationId xmlns:a16="http://schemas.microsoft.com/office/drawing/2014/main" id="{8DD87DBC-49EC-4B2E-A100-7E3CBBE694F7}"/>
              </a:ext>
            </a:extLst>
          </p:cNvPr>
          <p:cNvSpPr>
            <a:spLocks noGrp="1"/>
          </p:cNvSpPr>
          <p:nvPr>
            <p:ph type="body" idx="1"/>
          </p:nvPr>
        </p:nvSpPr>
        <p:spPr>
          <a:xfrm>
            <a:off x="971550" y="188913"/>
            <a:ext cx="7772400" cy="6408737"/>
          </a:xfrm>
        </p:spPr>
        <p:txBody>
          <a:bodyPr/>
          <a:lstStyle/>
          <a:p>
            <a:pPr eaLnBrk="1" hangingPunct="1">
              <a:lnSpc>
                <a:spcPct val="80000"/>
              </a:lnSpc>
              <a:buFontTx/>
              <a:buNone/>
            </a:pPr>
            <a:r>
              <a:rPr lang="en-US" altLang="en-US" sz="2800" dirty="0">
                <a:solidFill>
                  <a:schemeClr val="hlink"/>
                </a:solidFill>
                <a:cs typeface="Times New Roman" panose="02020603050405020304" pitchFamily="18" charset="0"/>
              </a:rPr>
              <a:t>	</a:t>
            </a:r>
          </a:p>
          <a:p>
            <a:pPr algn="ctr" eaLnBrk="1" hangingPunct="1">
              <a:lnSpc>
                <a:spcPct val="80000"/>
              </a:lnSpc>
              <a:buFontTx/>
              <a:buNone/>
            </a:pPr>
            <a:r>
              <a:rPr lang="en-US" altLang="en-US" sz="3600" b="1" dirty="0">
                <a:solidFill>
                  <a:srgbClr val="0070C0"/>
                </a:solidFill>
                <a:latin typeface="Arial" panose="020B0604020202020204" pitchFamily="34" charset="0"/>
                <a:cs typeface="Arial" panose="020B0604020202020204" pitchFamily="34" charset="0"/>
              </a:rPr>
              <a:t>Schmitt &amp; Zimmerman (2002)</a:t>
            </a:r>
            <a:endParaRPr lang="en-US" altLang="en-US" sz="3600" dirty="0">
              <a:solidFill>
                <a:srgbClr val="0070C0"/>
              </a:solidFill>
              <a:cs typeface="Times New Roman" panose="02020603050405020304" pitchFamily="18" charset="0"/>
            </a:endParaRPr>
          </a:p>
          <a:p>
            <a:pPr eaLnBrk="1" hangingPunct="1">
              <a:lnSpc>
                <a:spcPct val="80000"/>
              </a:lnSpc>
              <a:buFontTx/>
              <a:buNone/>
            </a:pPr>
            <a:endParaRPr lang="en-US" altLang="en-US" sz="2800" dirty="0">
              <a:latin typeface="Arial" panose="020B0604020202020204" pitchFamily="34" charset="0"/>
              <a:cs typeface="Arial" panose="020B0604020202020204" pitchFamily="34" charset="0"/>
            </a:endParaRPr>
          </a:p>
          <a:p>
            <a:pPr eaLnBrk="1" hangingPunct="1">
              <a:lnSpc>
                <a:spcPct val="80000"/>
              </a:lnSpc>
              <a:buFontTx/>
              <a:buNone/>
            </a:pPr>
            <a:r>
              <a:rPr lang="en-GB" altLang="en-US" sz="2800" i="1" dirty="0">
                <a:latin typeface="Arial" panose="020B0604020202020204" pitchFamily="34" charset="0"/>
                <a:cs typeface="Arial" panose="020B0604020202020204" pitchFamily="34" charset="0"/>
              </a:rPr>
              <a:t> </a:t>
            </a:r>
          </a:p>
          <a:p>
            <a:pPr eaLnBrk="1" hangingPunct="1">
              <a:lnSpc>
                <a:spcPct val="80000"/>
              </a:lnSpc>
              <a:buFontTx/>
              <a:buNone/>
            </a:pPr>
            <a:r>
              <a:rPr lang="en-GB" altLang="en-US" sz="2800" i="1" dirty="0">
                <a:solidFill>
                  <a:srgbClr val="FF0000"/>
                </a:solidFill>
                <a:latin typeface="Arial" panose="020B0604020202020204" pitchFamily="34" charset="0"/>
                <a:cs typeface="Arial" panose="020B0604020202020204" pitchFamily="34" charset="0"/>
              </a:rPr>
              <a:t>persist</a:t>
            </a:r>
            <a:endParaRPr lang="en-US" altLang="en-US" sz="2800" i="1" dirty="0">
              <a:solidFill>
                <a:srgbClr val="FF0000"/>
              </a:solidFill>
              <a:latin typeface="Arial" panose="020B0604020202020204" pitchFamily="34" charset="0"/>
              <a:cs typeface="Arial" panose="020B0604020202020204" pitchFamily="34" charset="0"/>
            </a:endParaRPr>
          </a:p>
          <a:p>
            <a:pPr eaLnBrk="1" hangingPunct="1">
              <a:lnSpc>
                <a:spcPct val="80000"/>
              </a:lnSpc>
              <a:buFontTx/>
              <a:buNone/>
            </a:pPr>
            <a:endParaRPr lang="en-GB" altLang="en-US" sz="2800" dirty="0">
              <a:latin typeface="Arial" panose="020B0604020202020204" pitchFamily="34" charset="0"/>
              <a:cs typeface="Arial" panose="020B0604020202020204" pitchFamily="34" charset="0"/>
            </a:endParaRPr>
          </a:p>
          <a:p>
            <a:pPr eaLnBrk="1" hangingPunct="1">
              <a:lnSpc>
                <a:spcPct val="80000"/>
              </a:lnSpc>
              <a:buFontTx/>
              <a:buNone/>
            </a:pPr>
            <a:r>
              <a:rPr lang="en-GB" altLang="en-US" sz="2800" dirty="0">
                <a:latin typeface="Arial" panose="020B0604020202020204" pitchFamily="34" charset="0"/>
                <a:cs typeface="Arial" panose="020B0604020202020204" pitchFamily="34" charset="0"/>
              </a:rPr>
              <a:t>Noun	      The judge changed his mind because </a:t>
            </a:r>
          </a:p>
          <a:p>
            <a:pPr eaLnBrk="1" hangingPunct="1">
              <a:lnSpc>
                <a:spcPct val="80000"/>
              </a:lnSpc>
              <a:buFontTx/>
              <a:buNone/>
            </a:pPr>
            <a:r>
              <a:rPr lang="en-GB" altLang="en-US" sz="2800" dirty="0">
                <a:latin typeface="Arial" panose="020B0604020202020204" pitchFamily="34" charset="0"/>
                <a:cs typeface="Arial" panose="020B0604020202020204" pitchFamily="34" charset="0"/>
              </a:rPr>
              <a:t>                of the lawyer’s </a:t>
            </a:r>
            <a:r>
              <a:rPr lang="en-GB" altLang="en-US" sz="2800" dirty="0">
                <a:solidFill>
                  <a:srgbClr val="FF0000"/>
                </a:solidFill>
                <a:latin typeface="Arial" panose="020B0604020202020204" pitchFamily="34" charset="0"/>
                <a:cs typeface="Arial" panose="020B0604020202020204" pitchFamily="34" charset="0"/>
              </a:rPr>
              <a:t>persistence</a:t>
            </a:r>
            <a:r>
              <a:rPr lang="en-GB" altLang="en-US" sz="2800" dirty="0">
                <a:latin typeface="Arial" panose="020B0604020202020204" pitchFamily="34" charset="0"/>
                <a:cs typeface="Arial" panose="020B0604020202020204" pitchFamily="34" charset="0"/>
              </a:rPr>
              <a:t>.</a:t>
            </a:r>
          </a:p>
          <a:p>
            <a:pPr eaLnBrk="1" hangingPunct="1">
              <a:lnSpc>
                <a:spcPct val="80000"/>
              </a:lnSpc>
              <a:buFontTx/>
              <a:buNone/>
            </a:pPr>
            <a:r>
              <a:rPr lang="en-GB" altLang="en-US" sz="2800" dirty="0">
                <a:latin typeface="Arial" panose="020B0604020202020204" pitchFamily="34" charset="0"/>
                <a:cs typeface="Arial" panose="020B0604020202020204" pitchFamily="34" charset="0"/>
              </a:rPr>
              <a:t>Verb        The lawyer </a:t>
            </a:r>
            <a:r>
              <a:rPr lang="en-GB" altLang="en-US" sz="2800" dirty="0">
                <a:solidFill>
                  <a:srgbClr val="FF0000"/>
                </a:solidFill>
                <a:latin typeface="Arial" panose="020B0604020202020204" pitchFamily="34" charset="0"/>
                <a:cs typeface="Arial" panose="020B0604020202020204" pitchFamily="34" charset="0"/>
              </a:rPr>
              <a:t>persisted</a:t>
            </a:r>
            <a:r>
              <a:rPr lang="en-GB" altLang="en-US" sz="2800" dirty="0">
                <a:latin typeface="Arial" panose="020B0604020202020204" pitchFamily="34" charset="0"/>
                <a:cs typeface="Arial" panose="020B0604020202020204" pitchFamily="34" charset="0"/>
              </a:rPr>
              <a:t> until the judge</a:t>
            </a:r>
          </a:p>
          <a:p>
            <a:pPr eaLnBrk="1" hangingPunct="1">
              <a:lnSpc>
                <a:spcPct val="80000"/>
              </a:lnSpc>
              <a:buFontTx/>
              <a:buNone/>
            </a:pPr>
            <a:r>
              <a:rPr lang="en-GB" altLang="en-US" sz="2800" dirty="0">
                <a:latin typeface="Arial" panose="020B0604020202020204" pitchFamily="34" charset="0"/>
                <a:cs typeface="Arial" panose="020B0604020202020204" pitchFamily="34" charset="0"/>
              </a:rPr>
              <a:t>                changed his mind.</a:t>
            </a:r>
          </a:p>
          <a:p>
            <a:pPr eaLnBrk="1" hangingPunct="1">
              <a:lnSpc>
                <a:spcPct val="80000"/>
              </a:lnSpc>
              <a:buFontTx/>
              <a:buNone/>
            </a:pPr>
            <a:r>
              <a:rPr lang="en-GB" altLang="en-US" sz="2800" dirty="0">
                <a:latin typeface="Arial" panose="020B0604020202020204" pitchFamily="34" charset="0"/>
                <a:cs typeface="Arial" panose="020B0604020202020204" pitchFamily="34" charset="0"/>
              </a:rPr>
              <a:t>Adjective The </a:t>
            </a:r>
            <a:r>
              <a:rPr lang="en-GB" altLang="en-US" sz="2800" dirty="0">
                <a:solidFill>
                  <a:srgbClr val="FF0000"/>
                </a:solidFill>
                <a:latin typeface="Arial" panose="020B0604020202020204" pitchFamily="34" charset="0"/>
                <a:cs typeface="Arial" panose="020B0604020202020204" pitchFamily="34" charset="0"/>
              </a:rPr>
              <a:t>persistent</a:t>
            </a:r>
            <a:r>
              <a:rPr lang="en-GB" altLang="en-US" sz="2800" dirty="0">
                <a:latin typeface="Arial" panose="020B0604020202020204" pitchFamily="34" charset="0"/>
                <a:cs typeface="Arial" panose="020B0604020202020204" pitchFamily="34" charset="0"/>
              </a:rPr>
              <a:t> lawyer persuaded the</a:t>
            </a:r>
          </a:p>
          <a:p>
            <a:pPr eaLnBrk="1" hangingPunct="1">
              <a:lnSpc>
                <a:spcPct val="80000"/>
              </a:lnSpc>
              <a:buFontTx/>
              <a:buNone/>
            </a:pPr>
            <a:r>
              <a:rPr lang="en-GB" altLang="en-US" sz="2800" dirty="0">
                <a:latin typeface="Arial" panose="020B0604020202020204" pitchFamily="34" charset="0"/>
                <a:cs typeface="Arial" panose="020B0604020202020204" pitchFamily="34" charset="0"/>
              </a:rPr>
              <a:t>                judge to change his mind.</a:t>
            </a:r>
          </a:p>
          <a:p>
            <a:pPr eaLnBrk="1" hangingPunct="1">
              <a:lnSpc>
                <a:spcPct val="80000"/>
              </a:lnSpc>
              <a:buFontTx/>
              <a:buNone/>
            </a:pPr>
            <a:r>
              <a:rPr lang="en-GB" altLang="en-US" sz="2800" dirty="0">
                <a:latin typeface="Arial" panose="020B0604020202020204" pitchFamily="34" charset="0"/>
                <a:cs typeface="Arial" panose="020B0604020202020204" pitchFamily="34" charset="0"/>
              </a:rPr>
              <a:t>Adverb    The lawyer argued </a:t>
            </a:r>
            <a:r>
              <a:rPr lang="en-GB" altLang="en-US" sz="2800" dirty="0">
                <a:solidFill>
                  <a:srgbClr val="FF0000"/>
                </a:solidFill>
                <a:latin typeface="Arial" panose="020B0604020202020204" pitchFamily="34" charset="0"/>
                <a:cs typeface="Arial" panose="020B0604020202020204" pitchFamily="34" charset="0"/>
              </a:rPr>
              <a:t>persistently</a:t>
            </a:r>
            <a:r>
              <a:rPr lang="en-GB" altLang="en-US" sz="2800" dirty="0">
                <a:latin typeface="Arial" panose="020B0604020202020204" pitchFamily="34" charset="0"/>
                <a:cs typeface="Arial" panose="020B0604020202020204" pitchFamily="34" charset="0"/>
              </a:rPr>
              <a:t>.</a:t>
            </a:r>
            <a:endParaRPr lang="en-US" altLang="en-US" sz="2800" dirty="0">
              <a:latin typeface="Arial" panose="020B0604020202020204" pitchFamily="34" charset="0"/>
              <a:cs typeface="Arial" panose="020B0604020202020204" pitchFamily="34" charset="0"/>
            </a:endParaRPr>
          </a:p>
        </p:txBody>
      </p:sp>
      <p:sp>
        <p:nvSpPr>
          <p:cNvPr id="59396" name="Line 4">
            <a:extLst>
              <a:ext uri="{FF2B5EF4-FFF2-40B4-BE49-F238E27FC236}">
                <a16:creationId xmlns:a16="http://schemas.microsoft.com/office/drawing/2014/main" id="{3BCF33D4-2E8E-4C8C-9ACA-FC4D64C3C73C}"/>
              </a:ext>
            </a:extLst>
          </p:cNvPr>
          <p:cNvSpPr>
            <a:spLocks noChangeShapeType="1"/>
          </p:cNvSpPr>
          <p:nvPr/>
        </p:nvSpPr>
        <p:spPr bwMode="auto">
          <a:xfrm>
            <a:off x="228600" y="1524000"/>
            <a:ext cx="87630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03495387"/>
      </p:ext>
    </p:extLst>
  </p:cSld>
  <p:clrMapOvr>
    <a:masterClrMapping/>
  </p:clrMapOvr>
  <mc:AlternateContent xmlns:mc="http://schemas.openxmlformats.org/markup-compatibility/2006" xmlns:p14="http://schemas.microsoft.com/office/powerpoint/2010/main">
    <mc:Choice Requires="p14">
      <p:transition spd="slow" p14:dur="2000" advTm="15904"/>
    </mc:Choice>
    <mc:Fallback xmlns="">
      <p:transition spd="slow" advTm="15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Number Placeholder 5">
            <a:extLst>
              <a:ext uri="{FF2B5EF4-FFF2-40B4-BE49-F238E27FC236}">
                <a16:creationId xmlns:a16="http://schemas.microsoft.com/office/drawing/2014/main" id="{37C3F413-CD1D-4B6D-B073-E12461CC444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6BA837C-209D-43AF-82D8-5C6DFD0D2A0C}" type="slidenum">
              <a:rPr lang="en-US" altLang="en-US" sz="1200" smtClean="0">
                <a:latin typeface="Arial" panose="020B0604020202020204" pitchFamily="34" charset="0"/>
              </a:rPr>
              <a:pPr>
                <a:spcBef>
                  <a:spcPct val="0"/>
                </a:spcBef>
                <a:buFontTx/>
                <a:buNone/>
              </a:pPr>
              <a:t>62</a:t>
            </a:fld>
            <a:endParaRPr lang="en-US" altLang="en-US" sz="1200">
              <a:latin typeface="Arial" panose="020B0604020202020204" pitchFamily="34" charset="0"/>
            </a:endParaRPr>
          </a:p>
        </p:txBody>
      </p:sp>
      <p:sp>
        <p:nvSpPr>
          <p:cNvPr id="61443" name="Rectangle 2">
            <a:extLst>
              <a:ext uri="{FF2B5EF4-FFF2-40B4-BE49-F238E27FC236}">
                <a16:creationId xmlns:a16="http://schemas.microsoft.com/office/drawing/2014/main" id="{E4FF3685-8D1B-43D5-A31F-D2E5F87AD449}"/>
              </a:ext>
            </a:extLst>
          </p:cNvPr>
          <p:cNvSpPr>
            <a:spLocks noGrp="1"/>
          </p:cNvSpPr>
          <p:nvPr>
            <p:ph type="title"/>
          </p:nvPr>
        </p:nvSpPr>
        <p:spPr/>
        <p:txBody>
          <a:bodyPr/>
          <a:lstStyle/>
          <a:p>
            <a:pPr eaLnBrk="1" hangingPunct="1">
              <a:lnSpc>
                <a:spcPct val="80000"/>
              </a:lnSpc>
            </a:pPr>
            <a:r>
              <a:rPr lang="en-US" altLang="en-US" sz="3600" b="1" dirty="0">
                <a:solidFill>
                  <a:srgbClr val="0070C0"/>
                </a:solidFill>
                <a:latin typeface="Arial" panose="020B0604020202020204" pitchFamily="34" charset="0"/>
                <a:cs typeface="Arial" panose="020B0604020202020204" pitchFamily="34" charset="0"/>
              </a:rPr>
              <a:t>Schmitt &amp; Zimmerman (2002)</a:t>
            </a:r>
            <a:endParaRPr lang="en-US" altLang="en-US" sz="3600" dirty="0">
              <a:solidFill>
                <a:srgbClr val="0070C0"/>
              </a:solidFill>
              <a:cs typeface="Times New Roman" panose="02020603050405020304" pitchFamily="18" charset="0"/>
            </a:endParaRPr>
          </a:p>
        </p:txBody>
      </p:sp>
      <p:sp>
        <p:nvSpPr>
          <p:cNvPr id="61444" name="Rectangle 3">
            <a:extLst>
              <a:ext uri="{FF2B5EF4-FFF2-40B4-BE49-F238E27FC236}">
                <a16:creationId xmlns:a16="http://schemas.microsoft.com/office/drawing/2014/main" id="{5B3A1BCE-FAD1-4293-92CA-68795E8E9F37}"/>
              </a:ext>
            </a:extLst>
          </p:cNvPr>
          <p:cNvSpPr>
            <a:spLocks noGrp="1"/>
          </p:cNvSpPr>
          <p:nvPr>
            <p:ph type="body" idx="1"/>
          </p:nvPr>
        </p:nvSpPr>
        <p:spPr/>
        <p:txBody>
          <a:bodyPr/>
          <a:lstStyle/>
          <a:p>
            <a:pPr eaLnBrk="1" hangingPunct="1">
              <a:lnSpc>
                <a:spcPct val="90000"/>
              </a:lnSpc>
              <a:buFontTx/>
              <a:buNone/>
            </a:pPr>
            <a:r>
              <a:rPr lang="en-US" altLang="en-US" sz="2800">
                <a:cs typeface="Times New Roman" panose="02020603050405020304" pitchFamily="18" charset="0"/>
              </a:rPr>
              <a:t>	</a:t>
            </a:r>
          </a:p>
          <a:p>
            <a:pPr eaLnBrk="1" hangingPunct="1">
              <a:lnSpc>
                <a:spcPct val="90000"/>
              </a:lnSpc>
            </a:pPr>
            <a:r>
              <a:rPr lang="en-US" altLang="en-US">
                <a:latin typeface="Arial" panose="020B0604020202020204" pitchFamily="34" charset="0"/>
                <a:cs typeface="Arial" panose="020B0604020202020204" pitchFamily="34" charset="0"/>
              </a:rPr>
              <a:t>Nottingham and California university students </a:t>
            </a:r>
          </a:p>
          <a:p>
            <a:pPr eaLnBrk="1" hangingPunct="1">
              <a:lnSpc>
                <a:spcPct val="90000"/>
              </a:lnSpc>
            </a:pPr>
            <a:r>
              <a:rPr lang="en-US" altLang="en-US">
                <a:latin typeface="Arial" panose="020B0604020202020204" pitchFamily="34" charset="0"/>
                <a:cs typeface="Arial" panose="020B0604020202020204" pitchFamily="34" charset="0"/>
              </a:rPr>
              <a:t>Advanced learners typically knew some, but not all derivative forms </a:t>
            </a:r>
            <a:r>
              <a:rPr lang="en-US" altLang="en-US">
                <a:solidFill>
                  <a:srgbClr val="FF0000"/>
                </a:solidFill>
                <a:latin typeface="Arial" panose="020B0604020202020204" pitchFamily="34" charset="0"/>
                <a:cs typeface="Arial" panose="020B0604020202020204" pitchFamily="34" charset="0"/>
              </a:rPr>
              <a:t>(2 or 3 out of 4)</a:t>
            </a:r>
          </a:p>
          <a:p>
            <a:pPr eaLnBrk="1" hangingPunct="1">
              <a:lnSpc>
                <a:spcPct val="90000"/>
              </a:lnSpc>
            </a:pPr>
            <a:r>
              <a:rPr lang="en-US" altLang="en-US">
                <a:latin typeface="Arial" panose="020B0604020202020204" pitchFamily="34" charset="0"/>
                <a:cs typeface="Arial" panose="020B0604020202020204" pitchFamily="34" charset="0"/>
              </a:rPr>
              <a:t>Typically knew noun and verb forms better than adjective and adverb forms</a:t>
            </a:r>
          </a:p>
          <a:p>
            <a:pPr eaLnBrk="1" hangingPunct="1">
              <a:lnSpc>
                <a:spcPct val="90000"/>
              </a:lnSpc>
            </a:pPr>
            <a:endParaRPr lang="en-US" altLang="en-US">
              <a:latin typeface="Arial" panose="020B0604020202020204" pitchFamily="34" charset="0"/>
              <a:cs typeface="Arial" panose="020B0604020202020204" pitchFamily="34" charset="0"/>
            </a:endParaRPr>
          </a:p>
          <a:p>
            <a:pPr eaLnBrk="1" hangingPunct="1">
              <a:lnSpc>
                <a:spcPct val="90000"/>
              </a:lnSpc>
              <a:buFontTx/>
              <a:buNone/>
            </a:pPr>
            <a:endParaRPr lang="en-US" altLang="en-US" sz="2800">
              <a:cs typeface="Times New Roman" panose="02020603050405020304" pitchFamily="18" charset="0"/>
            </a:endParaRPr>
          </a:p>
        </p:txBody>
      </p:sp>
      <p:sp>
        <p:nvSpPr>
          <p:cNvPr id="61445" name="Line 4">
            <a:extLst>
              <a:ext uri="{FF2B5EF4-FFF2-40B4-BE49-F238E27FC236}">
                <a16:creationId xmlns:a16="http://schemas.microsoft.com/office/drawing/2014/main" id="{16C46784-B49F-4A0E-AA17-8AA93FF03DEA}"/>
              </a:ext>
            </a:extLst>
          </p:cNvPr>
          <p:cNvSpPr>
            <a:spLocks noChangeShapeType="1"/>
          </p:cNvSpPr>
          <p:nvPr/>
        </p:nvSpPr>
        <p:spPr bwMode="auto">
          <a:xfrm>
            <a:off x="228600" y="1524000"/>
            <a:ext cx="87630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6688328"/>
      </p:ext>
    </p:extLst>
  </p:cSld>
  <p:clrMapOvr>
    <a:masterClrMapping/>
  </p:clrMapOvr>
  <mc:AlternateContent xmlns:mc="http://schemas.openxmlformats.org/markup-compatibility/2006" xmlns:p14="http://schemas.microsoft.com/office/powerpoint/2010/main">
    <mc:Choice Requires="p14">
      <p:transition spd="slow" p14:dur="2000" advTm="25032"/>
    </mc:Choice>
    <mc:Fallback xmlns="">
      <p:transition spd="slow" advTm="25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Number Placeholder 5">
            <a:extLst>
              <a:ext uri="{FF2B5EF4-FFF2-40B4-BE49-F238E27FC236}">
                <a16:creationId xmlns:a16="http://schemas.microsoft.com/office/drawing/2014/main" id="{CBE47F3F-CE7F-418C-B897-837AF86A051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62F533C-3861-46F1-AAAB-7AAB27E354F1}" type="slidenum">
              <a:rPr lang="en-US" altLang="en-US" sz="1200" smtClean="0">
                <a:latin typeface="Arial" panose="020B0604020202020204" pitchFamily="34" charset="0"/>
              </a:rPr>
              <a:pPr>
                <a:spcBef>
                  <a:spcPct val="0"/>
                </a:spcBef>
                <a:buFontTx/>
                <a:buNone/>
              </a:pPr>
              <a:t>63</a:t>
            </a:fld>
            <a:endParaRPr lang="en-US" altLang="en-US" sz="1200">
              <a:latin typeface="Arial" panose="020B0604020202020204" pitchFamily="34" charset="0"/>
            </a:endParaRPr>
          </a:p>
        </p:txBody>
      </p:sp>
      <p:sp>
        <p:nvSpPr>
          <p:cNvPr id="63491" name="Rectangle 2">
            <a:extLst>
              <a:ext uri="{FF2B5EF4-FFF2-40B4-BE49-F238E27FC236}">
                <a16:creationId xmlns:a16="http://schemas.microsoft.com/office/drawing/2014/main" id="{7E6E86D5-8E45-4D4E-AC44-B06BDB6528C8}"/>
              </a:ext>
            </a:extLst>
          </p:cNvPr>
          <p:cNvSpPr>
            <a:spLocks noGrp="1"/>
          </p:cNvSpPr>
          <p:nvPr>
            <p:ph type="title"/>
          </p:nvPr>
        </p:nvSpPr>
        <p:spPr/>
        <p:txBody>
          <a:bodyPr/>
          <a:lstStyle/>
          <a:p>
            <a:pPr eaLnBrk="1" hangingPunct="1">
              <a:lnSpc>
                <a:spcPct val="80000"/>
              </a:lnSpc>
            </a:pPr>
            <a:r>
              <a:rPr lang="en-US" altLang="en-US" sz="3600" b="1" dirty="0">
                <a:solidFill>
                  <a:srgbClr val="0070C0"/>
                </a:solidFill>
                <a:latin typeface="Arial" panose="020B0604020202020204" pitchFamily="34" charset="0"/>
                <a:cs typeface="Arial" panose="020B0604020202020204" pitchFamily="34" charset="0"/>
              </a:rPr>
              <a:t>Collocations</a:t>
            </a:r>
            <a:endParaRPr lang="en-US" altLang="en-US" sz="3600" dirty="0">
              <a:solidFill>
                <a:srgbClr val="0070C0"/>
              </a:solidFill>
              <a:cs typeface="Times New Roman" panose="02020603050405020304" pitchFamily="18" charset="0"/>
            </a:endParaRPr>
          </a:p>
        </p:txBody>
      </p:sp>
      <p:sp>
        <p:nvSpPr>
          <p:cNvPr id="63492" name="Rectangle 3">
            <a:extLst>
              <a:ext uri="{FF2B5EF4-FFF2-40B4-BE49-F238E27FC236}">
                <a16:creationId xmlns:a16="http://schemas.microsoft.com/office/drawing/2014/main" id="{022D355C-3728-42DA-8BF9-1056989424AB}"/>
              </a:ext>
            </a:extLst>
          </p:cNvPr>
          <p:cNvSpPr>
            <a:spLocks noGrp="1"/>
          </p:cNvSpPr>
          <p:nvPr>
            <p:ph type="body" idx="1"/>
          </p:nvPr>
        </p:nvSpPr>
        <p:spPr/>
        <p:txBody>
          <a:bodyPr/>
          <a:lstStyle/>
          <a:p>
            <a:pPr eaLnBrk="1" hangingPunct="1">
              <a:lnSpc>
                <a:spcPct val="90000"/>
              </a:lnSpc>
              <a:buFontTx/>
              <a:buNone/>
            </a:pPr>
            <a:r>
              <a:rPr lang="en-US" altLang="en-US" sz="2800">
                <a:cs typeface="Times New Roman" panose="02020603050405020304" pitchFamily="18" charset="0"/>
              </a:rPr>
              <a:t>	</a:t>
            </a:r>
          </a:p>
          <a:p>
            <a:pPr eaLnBrk="1" hangingPunct="1">
              <a:lnSpc>
                <a:spcPct val="90000"/>
              </a:lnSpc>
            </a:pPr>
            <a:r>
              <a:rPr lang="en-US" altLang="en-US">
                <a:latin typeface="Arial" panose="020B0604020202020204" pitchFamily="34" charset="0"/>
                <a:cs typeface="Arial" panose="020B0604020202020204" pitchFamily="34" charset="0"/>
              </a:rPr>
              <a:t>Powerful coffee		?</a:t>
            </a:r>
          </a:p>
          <a:p>
            <a:pPr eaLnBrk="1" hangingPunct="1">
              <a:lnSpc>
                <a:spcPct val="90000"/>
              </a:lnSpc>
            </a:pPr>
            <a:r>
              <a:rPr lang="en-US" altLang="en-US">
                <a:latin typeface="Arial" panose="020B0604020202020204" pitchFamily="34" charset="0"/>
                <a:cs typeface="Arial" panose="020B0604020202020204" pitchFamily="34" charset="0"/>
              </a:rPr>
              <a:t>Strong coffee		?</a:t>
            </a:r>
          </a:p>
          <a:p>
            <a:pPr eaLnBrk="1" hangingPunct="1">
              <a:lnSpc>
                <a:spcPct val="90000"/>
              </a:lnSpc>
            </a:pPr>
            <a:r>
              <a:rPr lang="en-US" altLang="en-US">
                <a:latin typeface="Arial" panose="020B0604020202020204" pitchFamily="34" charset="0"/>
                <a:cs typeface="Arial" panose="020B0604020202020204" pitchFamily="34" charset="0"/>
              </a:rPr>
              <a:t>Heavy coffee			?</a:t>
            </a:r>
          </a:p>
          <a:p>
            <a:pPr eaLnBrk="1" hangingPunct="1">
              <a:lnSpc>
                <a:spcPct val="90000"/>
              </a:lnSpc>
            </a:pPr>
            <a:r>
              <a:rPr lang="en-US" altLang="en-US">
                <a:latin typeface="Arial" panose="020B0604020202020204" pitchFamily="34" charset="0"/>
                <a:cs typeface="Arial" panose="020B0604020202020204" pitchFamily="34" charset="0"/>
              </a:rPr>
              <a:t>Powerful rain			?</a:t>
            </a:r>
          </a:p>
          <a:p>
            <a:pPr eaLnBrk="1" hangingPunct="1">
              <a:lnSpc>
                <a:spcPct val="90000"/>
              </a:lnSpc>
            </a:pPr>
            <a:r>
              <a:rPr lang="en-US" altLang="en-US">
                <a:latin typeface="Arial" panose="020B0604020202020204" pitchFamily="34" charset="0"/>
                <a:cs typeface="Arial" panose="020B0604020202020204" pitchFamily="34" charset="0"/>
              </a:rPr>
              <a:t>Strong rain			?</a:t>
            </a:r>
          </a:p>
          <a:p>
            <a:pPr eaLnBrk="1" hangingPunct="1">
              <a:lnSpc>
                <a:spcPct val="90000"/>
              </a:lnSpc>
            </a:pPr>
            <a:r>
              <a:rPr lang="en-US" altLang="en-US">
                <a:latin typeface="Arial" panose="020B0604020202020204" pitchFamily="34" charset="0"/>
                <a:cs typeface="Arial" panose="020B0604020202020204" pitchFamily="34" charset="0"/>
              </a:rPr>
              <a:t>Heavy rain			?</a:t>
            </a:r>
            <a:endParaRPr lang="en-US" altLang="en-US" sz="2800">
              <a:cs typeface="Times New Roman" panose="02020603050405020304" pitchFamily="18" charset="0"/>
            </a:endParaRPr>
          </a:p>
        </p:txBody>
      </p:sp>
      <p:sp>
        <p:nvSpPr>
          <p:cNvPr id="63493" name="Line 4">
            <a:extLst>
              <a:ext uri="{FF2B5EF4-FFF2-40B4-BE49-F238E27FC236}">
                <a16:creationId xmlns:a16="http://schemas.microsoft.com/office/drawing/2014/main" id="{1406CE6C-DD3A-41A5-ACC1-526FF6614677}"/>
              </a:ext>
            </a:extLst>
          </p:cNvPr>
          <p:cNvSpPr>
            <a:spLocks noChangeShapeType="1"/>
          </p:cNvSpPr>
          <p:nvPr/>
        </p:nvSpPr>
        <p:spPr bwMode="auto">
          <a:xfrm>
            <a:off x="228600" y="1524000"/>
            <a:ext cx="87630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94072359"/>
      </p:ext>
    </p:extLst>
  </p:cSld>
  <p:clrMapOvr>
    <a:masterClrMapping/>
  </p:clrMapOvr>
  <mc:AlternateContent xmlns:mc="http://schemas.openxmlformats.org/markup-compatibility/2006" xmlns:p14="http://schemas.microsoft.com/office/powerpoint/2010/main">
    <mc:Choice Requires="p14">
      <p:transition spd="slow" p14:dur="2000" advTm="36488"/>
    </mc:Choice>
    <mc:Fallback xmlns="">
      <p:transition spd="slow" advTm="364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Number Placeholder 5">
            <a:extLst>
              <a:ext uri="{FF2B5EF4-FFF2-40B4-BE49-F238E27FC236}">
                <a16:creationId xmlns:a16="http://schemas.microsoft.com/office/drawing/2014/main" id="{2EA43DA8-894A-4B51-AF83-69C2F58BAF5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5F80120-5717-4A70-9420-A12FBA3D4FEE}" type="slidenum">
              <a:rPr lang="en-US" altLang="en-US" sz="1200" smtClean="0">
                <a:latin typeface="Arial" panose="020B0604020202020204" pitchFamily="34" charset="0"/>
              </a:rPr>
              <a:pPr>
                <a:spcBef>
                  <a:spcPct val="0"/>
                </a:spcBef>
                <a:buFontTx/>
                <a:buNone/>
              </a:pPr>
              <a:t>64</a:t>
            </a:fld>
            <a:endParaRPr lang="en-US" altLang="en-US" sz="1200">
              <a:latin typeface="Arial" panose="020B0604020202020204" pitchFamily="34" charset="0"/>
            </a:endParaRPr>
          </a:p>
        </p:txBody>
      </p:sp>
      <p:sp>
        <p:nvSpPr>
          <p:cNvPr id="65539" name="Rectangle 2">
            <a:extLst>
              <a:ext uri="{FF2B5EF4-FFF2-40B4-BE49-F238E27FC236}">
                <a16:creationId xmlns:a16="http://schemas.microsoft.com/office/drawing/2014/main" id="{B58ECB80-F863-4FE4-BD51-B8AC5C23F84F}"/>
              </a:ext>
            </a:extLst>
          </p:cNvPr>
          <p:cNvSpPr>
            <a:spLocks noGrp="1"/>
          </p:cNvSpPr>
          <p:nvPr>
            <p:ph type="title"/>
          </p:nvPr>
        </p:nvSpPr>
        <p:spPr/>
        <p:txBody>
          <a:bodyPr/>
          <a:lstStyle/>
          <a:p>
            <a:pPr eaLnBrk="1" hangingPunct="1">
              <a:lnSpc>
                <a:spcPct val="80000"/>
              </a:lnSpc>
            </a:pPr>
            <a:r>
              <a:rPr lang="en-US" altLang="en-US" sz="3600" b="1" dirty="0">
                <a:solidFill>
                  <a:srgbClr val="0070C0"/>
                </a:solidFill>
                <a:latin typeface="Arial" panose="020B0604020202020204" pitchFamily="34" charset="0"/>
                <a:cs typeface="Arial" panose="020B0604020202020204" pitchFamily="34" charset="0"/>
              </a:rPr>
              <a:t>Collocations</a:t>
            </a:r>
            <a:endParaRPr lang="en-US" altLang="en-US" sz="3600" dirty="0">
              <a:solidFill>
                <a:srgbClr val="0070C0"/>
              </a:solidFill>
              <a:cs typeface="Times New Roman" panose="02020603050405020304" pitchFamily="18" charset="0"/>
            </a:endParaRPr>
          </a:p>
        </p:txBody>
      </p:sp>
      <p:sp>
        <p:nvSpPr>
          <p:cNvPr id="65540" name="Rectangle 3">
            <a:extLst>
              <a:ext uri="{FF2B5EF4-FFF2-40B4-BE49-F238E27FC236}">
                <a16:creationId xmlns:a16="http://schemas.microsoft.com/office/drawing/2014/main" id="{9259B52D-6CE1-409E-BE15-360E5601222A}"/>
              </a:ext>
            </a:extLst>
          </p:cNvPr>
          <p:cNvSpPr>
            <a:spLocks noGrp="1"/>
          </p:cNvSpPr>
          <p:nvPr>
            <p:ph type="body" idx="1"/>
          </p:nvPr>
        </p:nvSpPr>
        <p:spPr/>
        <p:txBody>
          <a:bodyPr/>
          <a:lstStyle/>
          <a:p>
            <a:pPr eaLnBrk="1" hangingPunct="1">
              <a:lnSpc>
                <a:spcPct val="90000"/>
              </a:lnSpc>
              <a:buFontTx/>
              <a:buNone/>
            </a:pPr>
            <a:r>
              <a:rPr lang="en-US" altLang="en-US" sz="2800">
                <a:cs typeface="Times New Roman" panose="02020603050405020304" pitchFamily="18" charset="0"/>
              </a:rPr>
              <a:t>	</a:t>
            </a:r>
          </a:p>
          <a:p>
            <a:pPr eaLnBrk="1" hangingPunct="1">
              <a:lnSpc>
                <a:spcPct val="90000"/>
              </a:lnSpc>
            </a:pPr>
            <a:r>
              <a:rPr lang="en-US" altLang="en-US">
                <a:latin typeface="Arial" panose="020B0604020202020204" pitchFamily="34" charset="0"/>
                <a:cs typeface="Arial" panose="020B0604020202020204" pitchFamily="34" charset="0"/>
              </a:rPr>
              <a:t>Powerful coffee		</a:t>
            </a:r>
            <a:r>
              <a:rPr lang="en-US" altLang="en-US" b="1">
                <a:solidFill>
                  <a:srgbClr val="FF0000"/>
                </a:solidFill>
                <a:latin typeface="Arial" panose="020B0604020202020204" pitchFamily="34" charset="0"/>
                <a:cs typeface="Arial" panose="020B0604020202020204" pitchFamily="34" charset="0"/>
                <a:sym typeface="Wingdings 2" panose="05020102010507070707" pitchFamily="18" charset="2"/>
              </a:rPr>
              <a:t></a:t>
            </a:r>
            <a:endParaRPr lang="en-US" altLang="en-US" b="1">
              <a:solidFill>
                <a:srgbClr val="FF0000"/>
              </a:solidFill>
              <a:latin typeface="Arial" panose="020B0604020202020204" pitchFamily="34" charset="0"/>
              <a:cs typeface="Arial" panose="020B0604020202020204" pitchFamily="34" charset="0"/>
            </a:endParaRPr>
          </a:p>
          <a:p>
            <a:pPr eaLnBrk="1" hangingPunct="1">
              <a:lnSpc>
                <a:spcPct val="90000"/>
              </a:lnSpc>
            </a:pPr>
            <a:r>
              <a:rPr lang="en-US" altLang="en-US">
                <a:latin typeface="Arial" panose="020B0604020202020204" pitchFamily="34" charset="0"/>
                <a:cs typeface="Arial" panose="020B0604020202020204" pitchFamily="34" charset="0"/>
              </a:rPr>
              <a:t>Strong coffee		?</a:t>
            </a:r>
          </a:p>
          <a:p>
            <a:pPr eaLnBrk="1" hangingPunct="1">
              <a:lnSpc>
                <a:spcPct val="90000"/>
              </a:lnSpc>
            </a:pPr>
            <a:r>
              <a:rPr lang="en-US" altLang="en-US">
                <a:latin typeface="Arial" panose="020B0604020202020204" pitchFamily="34" charset="0"/>
                <a:cs typeface="Arial" panose="020B0604020202020204" pitchFamily="34" charset="0"/>
              </a:rPr>
              <a:t>Heavy coffee			?</a:t>
            </a:r>
          </a:p>
          <a:p>
            <a:pPr eaLnBrk="1" hangingPunct="1">
              <a:lnSpc>
                <a:spcPct val="90000"/>
              </a:lnSpc>
            </a:pPr>
            <a:r>
              <a:rPr lang="en-US" altLang="en-US">
                <a:latin typeface="Arial" panose="020B0604020202020204" pitchFamily="34" charset="0"/>
                <a:cs typeface="Arial" panose="020B0604020202020204" pitchFamily="34" charset="0"/>
              </a:rPr>
              <a:t>Powerful rain			?</a:t>
            </a:r>
          </a:p>
          <a:p>
            <a:pPr eaLnBrk="1" hangingPunct="1">
              <a:lnSpc>
                <a:spcPct val="90000"/>
              </a:lnSpc>
            </a:pPr>
            <a:r>
              <a:rPr lang="en-US" altLang="en-US">
                <a:latin typeface="Arial" panose="020B0604020202020204" pitchFamily="34" charset="0"/>
                <a:cs typeface="Arial" panose="020B0604020202020204" pitchFamily="34" charset="0"/>
              </a:rPr>
              <a:t>Strong rain			?</a:t>
            </a:r>
          </a:p>
          <a:p>
            <a:pPr eaLnBrk="1" hangingPunct="1">
              <a:lnSpc>
                <a:spcPct val="90000"/>
              </a:lnSpc>
            </a:pPr>
            <a:r>
              <a:rPr lang="en-US" altLang="en-US">
                <a:latin typeface="Arial" panose="020B0604020202020204" pitchFamily="34" charset="0"/>
                <a:cs typeface="Arial" panose="020B0604020202020204" pitchFamily="34" charset="0"/>
              </a:rPr>
              <a:t>Heavy rain			?</a:t>
            </a:r>
            <a:endParaRPr lang="en-US" altLang="en-US" sz="2800">
              <a:cs typeface="Times New Roman" panose="02020603050405020304" pitchFamily="18" charset="0"/>
            </a:endParaRPr>
          </a:p>
        </p:txBody>
      </p:sp>
      <p:sp>
        <p:nvSpPr>
          <p:cNvPr id="65541" name="Line 4">
            <a:extLst>
              <a:ext uri="{FF2B5EF4-FFF2-40B4-BE49-F238E27FC236}">
                <a16:creationId xmlns:a16="http://schemas.microsoft.com/office/drawing/2014/main" id="{AC7DB338-6188-40F5-ACC0-5C64A0E6B45D}"/>
              </a:ext>
            </a:extLst>
          </p:cNvPr>
          <p:cNvSpPr>
            <a:spLocks noChangeShapeType="1"/>
          </p:cNvSpPr>
          <p:nvPr/>
        </p:nvSpPr>
        <p:spPr bwMode="auto">
          <a:xfrm>
            <a:off x="228600" y="1524000"/>
            <a:ext cx="87630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64283882"/>
      </p:ext>
    </p:extLst>
  </p:cSld>
  <p:clrMapOvr>
    <a:masterClrMapping/>
  </p:clrMapOvr>
  <mc:AlternateContent xmlns:mc="http://schemas.openxmlformats.org/markup-compatibility/2006" xmlns:p14="http://schemas.microsoft.com/office/powerpoint/2010/main">
    <mc:Choice Requires="p14">
      <p:transition spd="slow" p14:dur="2000" advTm="1519"/>
    </mc:Choice>
    <mc:Fallback xmlns="">
      <p:transition spd="slow" advTm="1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Number Placeholder 5">
            <a:extLst>
              <a:ext uri="{FF2B5EF4-FFF2-40B4-BE49-F238E27FC236}">
                <a16:creationId xmlns:a16="http://schemas.microsoft.com/office/drawing/2014/main" id="{50C1CB6C-AA26-457E-A266-28A6069079E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05B638F-551E-4607-BBFC-5DC8370F8BF2}" type="slidenum">
              <a:rPr lang="en-US" altLang="en-US" sz="1200" smtClean="0">
                <a:latin typeface="Arial" panose="020B0604020202020204" pitchFamily="34" charset="0"/>
              </a:rPr>
              <a:pPr>
                <a:spcBef>
                  <a:spcPct val="0"/>
                </a:spcBef>
                <a:buFontTx/>
                <a:buNone/>
              </a:pPr>
              <a:t>65</a:t>
            </a:fld>
            <a:endParaRPr lang="en-US" altLang="en-US" sz="1200">
              <a:latin typeface="Arial" panose="020B0604020202020204" pitchFamily="34" charset="0"/>
            </a:endParaRPr>
          </a:p>
        </p:txBody>
      </p:sp>
      <p:sp>
        <p:nvSpPr>
          <p:cNvPr id="67587" name="Rectangle 2">
            <a:extLst>
              <a:ext uri="{FF2B5EF4-FFF2-40B4-BE49-F238E27FC236}">
                <a16:creationId xmlns:a16="http://schemas.microsoft.com/office/drawing/2014/main" id="{62FE2152-7843-4EA9-8AE2-7480700A28B9}"/>
              </a:ext>
            </a:extLst>
          </p:cNvPr>
          <p:cNvSpPr>
            <a:spLocks noGrp="1"/>
          </p:cNvSpPr>
          <p:nvPr>
            <p:ph type="title"/>
          </p:nvPr>
        </p:nvSpPr>
        <p:spPr/>
        <p:txBody>
          <a:bodyPr/>
          <a:lstStyle/>
          <a:p>
            <a:pPr eaLnBrk="1" hangingPunct="1">
              <a:lnSpc>
                <a:spcPct val="80000"/>
              </a:lnSpc>
            </a:pPr>
            <a:r>
              <a:rPr lang="en-US" altLang="en-US" sz="3600" b="1" dirty="0">
                <a:solidFill>
                  <a:srgbClr val="0070C0"/>
                </a:solidFill>
                <a:latin typeface="Arial" panose="020B0604020202020204" pitchFamily="34" charset="0"/>
                <a:cs typeface="Arial" panose="020B0604020202020204" pitchFamily="34" charset="0"/>
              </a:rPr>
              <a:t>Collocations</a:t>
            </a:r>
            <a:endParaRPr lang="en-US" altLang="en-US" sz="3600" dirty="0">
              <a:solidFill>
                <a:srgbClr val="0070C0"/>
              </a:solidFill>
              <a:cs typeface="Times New Roman" panose="02020603050405020304" pitchFamily="18" charset="0"/>
            </a:endParaRPr>
          </a:p>
        </p:txBody>
      </p:sp>
      <p:sp>
        <p:nvSpPr>
          <p:cNvPr id="67588" name="Rectangle 3">
            <a:extLst>
              <a:ext uri="{FF2B5EF4-FFF2-40B4-BE49-F238E27FC236}">
                <a16:creationId xmlns:a16="http://schemas.microsoft.com/office/drawing/2014/main" id="{79CD2592-CC0D-47A7-9B68-A180332CF079}"/>
              </a:ext>
            </a:extLst>
          </p:cNvPr>
          <p:cNvSpPr>
            <a:spLocks noGrp="1"/>
          </p:cNvSpPr>
          <p:nvPr>
            <p:ph type="body" idx="1"/>
          </p:nvPr>
        </p:nvSpPr>
        <p:spPr/>
        <p:txBody>
          <a:bodyPr/>
          <a:lstStyle/>
          <a:p>
            <a:pPr eaLnBrk="1" hangingPunct="1">
              <a:lnSpc>
                <a:spcPct val="90000"/>
              </a:lnSpc>
              <a:buFontTx/>
              <a:buNone/>
            </a:pPr>
            <a:r>
              <a:rPr lang="en-US" altLang="en-US" sz="2800">
                <a:cs typeface="Times New Roman" panose="02020603050405020304" pitchFamily="18" charset="0"/>
              </a:rPr>
              <a:t>	</a:t>
            </a:r>
          </a:p>
          <a:p>
            <a:pPr eaLnBrk="1" hangingPunct="1">
              <a:lnSpc>
                <a:spcPct val="90000"/>
              </a:lnSpc>
            </a:pPr>
            <a:r>
              <a:rPr lang="en-US" altLang="en-US">
                <a:latin typeface="Arial" panose="020B0604020202020204" pitchFamily="34" charset="0"/>
                <a:cs typeface="Arial" panose="020B0604020202020204" pitchFamily="34" charset="0"/>
              </a:rPr>
              <a:t>Powerful coffee		</a:t>
            </a:r>
            <a:r>
              <a:rPr lang="en-US" altLang="en-US" b="1">
                <a:solidFill>
                  <a:srgbClr val="FF0000"/>
                </a:solidFill>
                <a:latin typeface="Arial" panose="020B0604020202020204" pitchFamily="34" charset="0"/>
                <a:cs typeface="Arial" panose="020B0604020202020204" pitchFamily="34" charset="0"/>
                <a:sym typeface="Wingdings 2" panose="05020102010507070707" pitchFamily="18" charset="2"/>
              </a:rPr>
              <a:t></a:t>
            </a:r>
            <a:endParaRPr lang="en-US" altLang="en-US" b="1">
              <a:solidFill>
                <a:srgbClr val="FF0000"/>
              </a:solidFill>
              <a:latin typeface="Arial" panose="020B0604020202020204" pitchFamily="34" charset="0"/>
              <a:cs typeface="Arial" panose="020B0604020202020204" pitchFamily="34" charset="0"/>
            </a:endParaRPr>
          </a:p>
          <a:p>
            <a:pPr eaLnBrk="1" hangingPunct="1">
              <a:lnSpc>
                <a:spcPct val="90000"/>
              </a:lnSpc>
            </a:pPr>
            <a:r>
              <a:rPr lang="en-US" altLang="en-US">
                <a:latin typeface="Arial" panose="020B0604020202020204" pitchFamily="34" charset="0"/>
                <a:cs typeface="Arial" panose="020B0604020202020204" pitchFamily="34" charset="0"/>
              </a:rPr>
              <a:t>Strong coffee		</a:t>
            </a:r>
            <a:r>
              <a:rPr lang="en-US" altLang="en-US">
                <a:solidFill>
                  <a:srgbClr val="33CC33"/>
                </a:solidFill>
                <a:latin typeface="Arial" panose="020B0604020202020204" pitchFamily="34" charset="0"/>
                <a:cs typeface="Arial" panose="020B0604020202020204" pitchFamily="34" charset="0"/>
                <a:sym typeface="Wingdings" panose="05000000000000000000" pitchFamily="2" charset="2"/>
              </a:rPr>
              <a:t></a:t>
            </a:r>
            <a:endParaRPr lang="en-US" altLang="en-US">
              <a:solidFill>
                <a:srgbClr val="33CC33"/>
              </a:solidFill>
              <a:latin typeface="Arial" panose="020B0604020202020204" pitchFamily="34" charset="0"/>
              <a:cs typeface="Arial" panose="020B0604020202020204" pitchFamily="34" charset="0"/>
            </a:endParaRPr>
          </a:p>
          <a:p>
            <a:pPr eaLnBrk="1" hangingPunct="1">
              <a:lnSpc>
                <a:spcPct val="90000"/>
              </a:lnSpc>
            </a:pPr>
            <a:r>
              <a:rPr lang="en-US" altLang="en-US">
                <a:latin typeface="Arial" panose="020B0604020202020204" pitchFamily="34" charset="0"/>
                <a:cs typeface="Arial" panose="020B0604020202020204" pitchFamily="34" charset="0"/>
              </a:rPr>
              <a:t>Heavy coffee			?</a:t>
            </a:r>
          </a:p>
          <a:p>
            <a:pPr eaLnBrk="1" hangingPunct="1">
              <a:lnSpc>
                <a:spcPct val="90000"/>
              </a:lnSpc>
            </a:pPr>
            <a:r>
              <a:rPr lang="en-US" altLang="en-US">
                <a:latin typeface="Arial" panose="020B0604020202020204" pitchFamily="34" charset="0"/>
                <a:cs typeface="Arial" panose="020B0604020202020204" pitchFamily="34" charset="0"/>
              </a:rPr>
              <a:t>Powerful rain			?</a:t>
            </a:r>
          </a:p>
          <a:p>
            <a:pPr eaLnBrk="1" hangingPunct="1">
              <a:lnSpc>
                <a:spcPct val="90000"/>
              </a:lnSpc>
            </a:pPr>
            <a:r>
              <a:rPr lang="en-US" altLang="en-US">
                <a:latin typeface="Arial" panose="020B0604020202020204" pitchFamily="34" charset="0"/>
                <a:cs typeface="Arial" panose="020B0604020202020204" pitchFamily="34" charset="0"/>
              </a:rPr>
              <a:t>Strong rain			?</a:t>
            </a:r>
          </a:p>
          <a:p>
            <a:pPr eaLnBrk="1" hangingPunct="1">
              <a:lnSpc>
                <a:spcPct val="90000"/>
              </a:lnSpc>
            </a:pPr>
            <a:r>
              <a:rPr lang="en-US" altLang="en-US">
                <a:latin typeface="Arial" panose="020B0604020202020204" pitchFamily="34" charset="0"/>
                <a:cs typeface="Arial" panose="020B0604020202020204" pitchFamily="34" charset="0"/>
              </a:rPr>
              <a:t>Heavy rain			?</a:t>
            </a:r>
            <a:endParaRPr lang="en-US" altLang="en-US" sz="2800">
              <a:cs typeface="Times New Roman" panose="02020603050405020304" pitchFamily="18" charset="0"/>
            </a:endParaRPr>
          </a:p>
        </p:txBody>
      </p:sp>
      <p:sp>
        <p:nvSpPr>
          <p:cNvPr id="67589" name="Line 4">
            <a:extLst>
              <a:ext uri="{FF2B5EF4-FFF2-40B4-BE49-F238E27FC236}">
                <a16:creationId xmlns:a16="http://schemas.microsoft.com/office/drawing/2014/main" id="{0413EBB9-5D88-42EB-A6AC-A495E1D4EA85}"/>
              </a:ext>
            </a:extLst>
          </p:cNvPr>
          <p:cNvSpPr>
            <a:spLocks noChangeShapeType="1"/>
          </p:cNvSpPr>
          <p:nvPr/>
        </p:nvSpPr>
        <p:spPr bwMode="auto">
          <a:xfrm>
            <a:off x="228600" y="1524000"/>
            <a:ext cx="87630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72342582"/>
      </p:ext>
    </p:extLst>
  </p:cSld>
  <p:clrMapOvr>
    <a:masterClrMapping/>
  </p:clrMapOvr>
  <mc:AlternateContent xmlns:mc="http://schemas.openxmlformats.org/markup-compatibility/2006" xmlns:p14="http://schemas.microsoft.com/office/powerpoint/2010/main">
    <mc:Choice Requires="p14">
      <p:transition spd="slow" p14:dur="2000" advTm="1584"/>
    </mc:Choice>
    <mc:Fallback xmlns="">
      <p:transition spd="slow" advTm="1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Number Placeholder 5">
            <a:extLst>
              <a:ext uri="{FF2B5EF4-FFF2-40B4-BE49-F238E27FC236}">
                <a16:creationId xmlns:a16="http://schemas.microsoft.com/office/drawing/2014/main" id="{E37EBBF0-5C31-4EB7-BAD2-8D960ABFAB0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8EEC3EE-9C16-4E1B-92F9-4644CD65B380}" type="slidenum">
              <a:rPr lang="en-US" altLang="en-US" sz="1200" smtClean="0">
                <a:latin typeface="Arial" panose="020B0604020202020204" pitchFamily="34" charset="0"/>
              </a:rPr>
              <a:pPr>
                <a:spcBef>
                  <a:spcPct val="0"/>
                </a:spcBef>
                <a:buFontTx/>
                <a:buNone/>
              </a:pPr>
              <a:t>66</a:t>
            </a:fld>
            <a:endParaRPr lang="en-US" altLang="en-US" sz="1200">
              <a:latin typeface="Arial" panose="020B0604020202020204" pitchFamily="34" charset="0"/>
            </a:endParaRPr>
          </a:p>
        </p:txBody>
      </p:sp>
      <p:sp>
        <p:nvSpPr>
          <p:cNvPr id="69635" name="Rectangle 2">
            <a:extLst>
              <a:ext uri="{FF2B5EF4-FFF2-40B4-BE49-F238E27FC236}">
                <a16:creationId xmlns:a16="http://schemas.microsoft.com/office/drawing/2014/main" id="{19212C2C-BCBB-453E-82DE-39DF142CF376}"/>
              </a:ext>
            </a:extLst>
          </p:cNvPr>
          <p:cNvSpPr>
            <a:spLocks noGrp="1"/>
          </p:cNvSpPr>
          <p:nvPr>
            <p:ph type="title"/>
          </p:nvPr>
        </p:nvSpPr>
        <p:spPr/>
        <p:txBody>
          <a:bodyPr/>
          <a:lstStyle/>
          <a:p>
            <a:pPr eaLnBrk="1" hangingPunct="1">
              <a:lnSpc>
                <a:spcPct val="80000"/>
              </a:lnSpc>
            </a:pPr>
            <a:r>
              <a:rPr lang="en-US" altLang="en-US" sz="3600" b="1" dirty="0">
                <a:solidFill>
                  <a:srgbClr val="0070C0"/>
                </a:solidFill>
                <a:latin typeface="Arial" panose="020B0604020202020204" pitchFamily="34" charset="0"/>
                <a:cs typeface="Arial" panose="020B0604020202020204" pitchFamily="34" charset="0"/>
              </a:rPr>
              <a:t>Collocations</a:t>
            </a:r>
            <a:endParaRPr lang="en-US" altLang="en-US" sz="3600" dirty="0">
              <a:solidFill>
                <a:srgbClr val="0070C0"/>
              </a:solidFill>
              <a:cs typeface="Times New Roman" panose="02020603050405020304" pitchFamily="18" charset="0"/>
            </a:endParaRPr>
          </a:p>
        </p:txBody>
      </p:sp>
      <p:sp>
        <p:nvSpPr>
          <p:cNvPr id="69636" name="Rectangle 3">
            <a:extLst>
              <a:ext uri="{FF2B5EF4-FFF2-40B4-BE49-F238E27FC236}">
                <a16:creationId xmlns:a16="http://schemas.microsoft.com/office/drawing/2014/main" id="{56EDB9F2-99F0-4CC9-8B79-E4CE0AC0047F}"/>
              </a:ext>
            </a:extLst>
          </p:cNvPr>
          <p:cNvSpPr>
            <a:spLocks noGrp="1"/>
          </p:cNvSpPr>
          <p:nvPr>
            <p:ph type="body" idx="1"/>
          </p:nvPr>
        </p:nvSpPr>
        <p:spPr/>
        <p:txBody>
          <a:bodyPr/>
          <a:lstStyle/>
          <a:p>
            <a:pPr eaLnBrk="1" hangingPunct="1">
              <a:lnSpc>
                <a:spcPct val="90000"/>
              </a:lnSpc>
              <a:buFontTx/>
              <a:buNone/>
            </a:pPr>
            <a:r>
              <a:rPr lang="en-US" altLang="en-US" sz="2800">
                <a:cs typeface="Times New Roman" panose="02020603050405020304" pitchFamily="18" charset="0"/>
              </a:rPr>
              <a:t>	</a:t>
            </a:r>
          </a:p>
          <a:p>
            <a:pPr eaLnBrk="1" hangingPunct="1">
              <a:lnSpc>
                <a:spcPct val="90000"/>
              </a:lnSpc>
            </a:pPr>
            <a:r>
              <a:rPr lang="en-US" altLang="en-US">
                <a:latin typeface="Arial" panose="020B0604020202020204" pitchFamily="34" charset="0"/>
                <a:cs typeface="Arial" panose="020B0604020202020204" pitchFamily="34" charset="0"/>
              </a:rPr>
              <a:t>Powerful coffee		</a:t>
            </a:r>
            <a:r>
              <a:rPr lang="en-US" altLang="en-US" b="1">
                <a:solidFill>
                  <a:srgbClr val="FF0000"/>
                </a:solidFill>
                <a:latin typeface="Arial" panose="020B0604020202020204" pitchFamily="34" charset="0"/>
                <a:cs typeface="Arial" panose="020B0604020202020204" pitchFamily="34" charset="0"/>
                <a:sym typeface="Wingdings 2" panose="05020102010507070707" pitchFamily="18" charset="2"/>
              </a:rPr>
              <a:t></a:t>
            </a:r>
            <a:endParaRPr lang="en-US" altLang="en-US" b="1">
              <a:solidFill>
                <a:srgbClr val="FF0000"/>
              </a:solidFill>
              <a:latin typeface="Arial" panose="020B0604020202020204" pitchFamily="34" charset="0"/>
              <a:cs typeface="Arial" panose="020B0604020202020204" pitchFamily="34" charset="0"/>
            </a:endParaRPr>
          </a:p>
          <a:p>
            <a:pPr eaLnBrk="1" hangingPunct="1">
              <a:lnSpc>
                <a:spcPct val="90000"/>
              </a:lnSpc>
            </a:pPr>
            <a:r>
              <a:rPr lang="en-US" altLang="en-US">
                <a:latin typeface="Arial" panose="020B0604020202020204" pitchFamily="34" charset="0"/>
                <a:cs typeface="Arial" panose="020B0604020202020204" pitchFamily="34" charset="0"/>
              </a:rPr>
              <a:t>Strong coffee		</a:t>
            </a:r>
            <a:r>
              <a:rPr lang="en-US" altLang="en-US">
                <a:solidFill>
                  <a:srgbClr val="33CC33"/>
                </a:solidFill>
                <a:latin typeface="Arial" panose="020B0604020202020204" pitchFamily="34" charset="0"/>
                <a:cs typeface="Arial" panose="020B0604020202020204" pitchFamily="34" charset="0"/>
                <a:sym typeface="Wingdings" panose="05000000000000000000" pitchFamily="2" charset="2"/>
              </a:rPr>
              <a:t></a:t>
            </a:r>
            <a:endParaRPr lang="en-US" altLang="en-US">
              <a:solidFill>
                <a:srgbClr val="33CC33"/>
              </a:solidFill>
              <a:latin typeface="Arial" panose="020B0604020202020204" pitchFamily="34" charset="0"/>
              <a:cs typeface="Arial" panose="020B0604020202020204" pitchFamily="34" charset="0"/>
            </a:endParaRPr>
          </a:p>
          <a:p>
            <a:pPr eaLnBrk="1" hangingPunct="1">
              <a:lnSpc>
                <a:spcPct val="90000"/>
              </a:lnSpc>
            </a:pPr>
            <a:r>
              <a:rPr lang="en-US" altLang="en-US">
                <a:latin typeface="Arial" panose="020B0604020202020204" pitchFamily="34" charset="0"/>
                <a:cs typeface="Arial" panose="020B0604020202020204" pitchFamily="34" charset="0"/>
              </a:rPr>
              <a:t>Heavy coffee			</a:t>
            </a:r>
            <a:r>
              <a:rPr lang="en-US" altLang="en-US" b="1">
                <a:solidFill>
                  <a:srgbClr val="FF0000"/>
                </a:solidFill>
                <a:latin typeface="Arial" panose="020B0604020202020204" pitchFamily="34" charset="0"/>
                <a:cs typeface="Arial" panose="020B0604020202020204" pitchFamily="34" charset="0"/>
                <a:sym typeface="Wingdings 2" panose="05020102010507070707" pitchFamily="18" charset="2"/>
              </a:rPr>
              <a:t></a:t>
            </a:r>
            <a:endParaRPr lang="en-US" altLang="en-US">
              <a:latin typeface="Arial" panose="020B0604020202020204" pitchFamily="34" charset="0"/>
              <a:cs typeface="Arial" panose="020B0604020202020204" pitchFamily="34" charset="0"/>
            </a:endParaRPr>
          </a:p>
          <a:p>
            <a:pPr eaLnBrk="1" hangingPunct="1">
              <a:lnSpc>
                <a:spcPct val="90000"/>
              </a:lnSpc>
            </a:pPr>
            <a:r>
              <a:rPr lang="en-US" altLang="en-US">
                <a:latin typeface="Arial" panose="020B0604020202020204" pitchFamily="34" charset="0"/>
                <a:cs typeface="Arial" panose="020B0604020202020204" pitchFamily="34" charset="0"/>
              </a:rPr>
              <a:t>Powerful rain			?</a:t>
            </a:r>
          </a:p>
          <a:p>
            <a:pPr eaLnBrk="1" hangingPunct="1">
              <a:lnSpc>
                <a:spcPct val="90000"/>
              </a:lnSpc>
            </a:pPr>
            <a:r>
              <a:rPr lang="en-US" altLang="en-US">
                <a:latin typeface="Arial" panose="020B0604020202020204" pitchFamily="34" charset="0"/>
                <a:cs typeface="Arial" panose="020B0604020202020204" pitchFamily="34" charset="0"/>
              </a:rPr>
              <a:t>Strong rain			?</a:t>
            </a:r>
          </a:p>
          <a:p>
            <a:pPr eaLnBrk="1" hangingPunct="1">
              <a:lnSpc>
                <a:spcPct val="90000"/>
              </a:lnSpc>
            </a:pPr>
            <a:r>
              <a:rPr lang="en-US" altLang="en-US">
                <a:latin typeface="Arial" panose="020B0604020202020204" pitchFamily="34" charset="0"/>
                <a:cs typeface="Arial" panose="020B0604020202020204" pitchFamily="34" charset="0"/>
              </a:rPr>
              <a:t>Heavy rain			?</a:t>
            </a:r>
            <a:endParaRPr lang="en-US" altLang="en-US" sz="2800">
              <a:cs typeface="Times New Roman" panose="02020603050405020304" pitchFamily="18" charset="0"/>
            </a:endParaRPr>
          </a:p>
        </p:txBody>
      </p:sp>
      <p:sp>
        <p:nvSpPr>
          <p:cNvPr id="69637" name="Line 4">
            <a:extLst>
              <a:ext uri="{FF2B5EF4-FFF2-40B4-BE49-F238E27FC236}">
                <a16:creationId xmlns:a16="http://schemas.microsoft.com/office/drawing/2014/main" id="{CCD73C96-1906-46C2-9CCE-7439F88E1CB3}"/>
              </a:ext>
            </a:extLst>
          </p:cNvPr>
          <p:cNvSpPr>
            <a:spLocks noChangeShapeType="1"/>
          </p:cNvSpPr>
          <p:nvPr/>
        </p:nvSpPr>
        <p:spPr bwMode="auto">
          <a:xfrm>
            <a:off x="228600" y="1524000"/>
            <a:ext cx="87630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65177375"/>
      </p:ext>
    </p:extLst>
  </p:cSld>
  <p:clrMapOvr>
    <a:masterClrMapping/>
  </p:clrMapOvr>
  <mc:AlternateContent xmlns:mc="http://schemas.openxmlformats.org/markup-compatibility/2006" xmlns:p14="http://schemas.microsoft.com/office/powerpoint/2010/main">
    <mc:Choice Requires="p14">
      <p:transition spd="slow" p14:dur="2000" advTm="27904"/>
    </mc:Choice>
    <mc:Fallback xmlns="">
      <p:transition spd="slow" advTm="27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Number Placeholder 5">
            <a:extLst>
              <a:ext uri="{FF2B5EF4-FFF2-40B4-BE49-F238E27FC236}">
                <a16:creationId xmlns:a16="http://schemas.microsoft.com/office/drawing/2014/main" id="{61B330CD-5C9E-479D-8F8C-EC4F3D3E7C3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673EDBA-A2CD-4E7F-B558-43084881144F}" type="slidenum">
              <a:rPr lang="en-US" altLang="en-US" sz="1200" smtClean="0">
                <a:latin typeface="Arial" panose="020B0604020202020204" pitchFamily="34" charset="0"/>
              </a:rPr>
              <a:pPr>
                <a:spcBef>
                  <a:spcPct val="0"/>
                </a:spcBef>
                <a:buFontTx/>
                <a:buNone/>
              </a:pPr>
              <a:t>67</a:t>
            </a:fld>
            <a:endParaRPr lang="en-US" altLang="en-US" sz="1200">
              <a:latin typeface="Arial" panose="020B0604020202020204" pitchFamily="34" charset="0"/>
            </a:endParaRPr>
          </a:p>
        </p:txBody>
      </p:sp>
      <p:sp>
        <p:nvSpPr>
          <p:cNvPr id="71683" name="Rectangle 2">
            <a:extLst>
              <a:ext uri="{FF2B5EF4-FFF2-40B4-BE49-F238E27FC236}">
                <a16:creationId xmlns:a16="http://schemas.microsoft.com/office/drawing/2014/main" id="{C739EFD1-FD95-4333-B508-162EB2985DAF}"/>
              </a:ext>
            </a:extLst>
          </p:cNvPr>
          <p:cNvSpPr>
            <a:spLocks noGrp="1"/>
          </p:cNvSpPr>
          <p:nvPr>
            <p:ph type="title"/>
          </p:nvPr>
        </p:nvSpPr>
        <p:spPr/>
        <p:txBody>
          <a:bodyPr/>
          <a:lstStyle/>
          <a:p>
            <a:pPr eaLnBrk="1" hangingPunct="1">
              <a:lnSpc>
                <a:spcPct val="80000"/>
              </a:lnSpc>
            </a:pPr>
            <a:r>
              <a:rPr lang="en-US" altLang="en-US" sz="3600" b="1" dirty="0">
                <a:solidFill>
                  <a:srgbClr val="0070C0"/>
                </a:solidFill>
                <a:latin typeface="Arial" panose="020B0604020202020204" pitchFamily="34" charset="0"/>
                <a:cs typeface="Arial" panose="020B0604020202020204" pitchFamily="34" charset="0"/>
              </a:rPr>
              <a:t>Collocations</a:t>
            </a:r>
            <a:endParaRPr lang="en-US" altLang="en-US" sz="3600" dirty="0">
              <a:solidFill>
                <a:srgbClr val="0070C0"/>
              </a:solidFill>
              <a:cs typeface="Times New Roman" panose="02020603050405020304" pitchFamily="18" charset="0"/>
            </a:endParaRPr>
          </a:p>
        </p:txBody>
      </p:sp>
      <p:sp>
        <p:nvSpPr>
          <p:cNvPr id="71684" name="Rectangle 3">
            <a:extLst>
              <a:ext uri="{FF2B5EF4-FFF2-40B4-BE49-F238E27FC236}">
                <a16:creationId xmlns:a16="http://schemas.microsoft.com/office/drawing/2014/main" id="{C7749CC9-8BF6-4A35-9E72-DF6E6634C104}"/>
              </a:ext>
            </a:extLst>
          </p:cNvPr>
          <p:cNvSpPr>
            <a:spLocks noGrp="1"/>
          </p:cNvSpPr>
          <p:nvPr>
            <p:ph type="body" idx="1"/>
          </p:nvPr>
        </p:nvSpPr>
        <p:spPr/>
        <p:txBody>
          <a:bodyPr/>
          <a:lstStyle/>
          <a:p>
            <a:pPr eaLnBrk="1" hangingPunct="1">
              <a:lnSpc>
                <a:spcPct val="90000"/>
              </a:lnSpc>
              <a:buFontTx/>
              <a:buNone/>
            </a:pPr>
            <a:r>
              <a:rPr lang="en-US" altLang="en-US" sz="2800">
                <a:cs typeface="Times New Roman" panose="02020603050405020304" pitchFamily="18" charset="0"/>
              </a:rPr>
              <a:t>	</a:t>
            </a:r>
          </a:p>
          <a:p>
            <a:pPr eaLnBrk="1" hangingPunct="1">
              <a:lnSpc>
                <a:spcPct val="90000"/>
              </a:lnSpc>
            </a:pPr>
            <a:r>
              <a:rPr lang="en-US" altLang="en-US">
                <a:latin typeface="Arial" panose="020B0604020202020204" pitchFamily="34" charset="0"/>
                <a:cs typeface="Arial" panose="020B0604020202020204" pitchFamily="34" charset="0"/>
              </a:rPr>
              <a:t>Powerful coffee		</a:t>
            </a:r>
            <a:r>
              <a:rPr lang="en-US" altLang="en-US" b="1">
                <a:solidFill>
                  <a:srgbClr val="FF0000"/>
                </a:solidFill>
                <a:latin typeface="Arial" panose="020B0604020202020204" pitchFamily="34" charset="0"/>
                <a:cs typeface="Arial" panose="020B0604020202020204" pitchFamily="34" charset="0"/>
                <a:sym typeface="Wingdings 2" panose="05020102010507070707" pitchFamily="18" charset="2"/>
              </a:rPr>
              <a:t></a:t>
            </a:r>
            <a:endParaRPr lang="en-US" altLang="en-US" b="1">
              <a:solidFill>
                <a:srgbClr val="FF0000"/>
              </a:solidFill>
              <a:latin typeface="Arial" panose="020B0604020202020204" pitchFamily="34" charset="0"/>
              <a:cs typeface="Arial" panose="020B0604020202020204" pitchFamily="34" charset="0"/>
            </a:endParaRPr>
          </a:p>
          <a:p>
            <a:pPr eaLnBrk="1" hangingPunct="1">
              <a:lnSpc>
                <a:spcPct val="90000"/>
              </a:lnSpc>
            </a:pPr>
            <a:r>
              <a:rPr lang="en-US" altLang="en-US">
                <a:latin typeface="Arial" panose="020B0604020202020204" pitchFamily="34" charset="0"/>
                <a:cs typeface="Arial" panose="020B0604020202020204" pitchFamily="34" charset="0"/>
              </a:rPr>
              <a:t>Strong coffee		</a:t>
            </a:r>
            <a:r>
              <a:rPr lang="en-US" altLang="en-US">
                <a:solidFill>
                  <a:srgbClr val="33CC33"/>
                </a:solidFill>
                <a:latin typeface="Arial" panose="020B0604020202020204" pitchFamily="34" charset="0"/>
                <a:cs typeface="Arial" panose="020B0604020202020204" pitchFamily="34" charset="0"/>
                <a:sym typeface="Wingdings" panose="05000000000000000000" pitchFamily="2" charset="2"/>
              </a:rPr>
              <a:t></a:t>
            </a:r>
            <a:endParaRPr lang="en-US" altLang="en-US">
              <a:solidFill>
                <a:srgbClr val="33CC33"/>
              </a:solidFill>
              <a:latin typeface="Arial" panose="020B0604020202020204" pitchFamily="34" charset="0"/>
              <a:cs typeface="Arial" panose="020B0604020202020204" pitchFamily="34" charset="0"/>
            </a:endParaRPr>
          </a:p>
          <a:p>
            <a:pPr eaLnBrk="1" hangingPunct="1">
              <a:lnSpc>
                <a:spcPct val="90000"/>
              </a:lnSpc>
            </a:pPr>
            <a:r>
              <a:rPr lang="en-US" altLang="en-US">
                <a:latin typeface="Arial" panose="020B0604020202020204" pitchFamily="34" charset="0"/>
                <a:cs typeface="Arial" panose="020B0604020202020204" pitchFamily="34" charset="0"/>
              </a:rPr>
              <a:t>Heavy coffee			</a:t>
            </a:r>
            <a:r>
              <a:rPr lang="en-US" altLang="en-US" b="1">
                <a:solidFill>
                  <a:srgbClr val="FF0000"/>
                </a:solidFill>
                <a:latin typeface="Arial" panose="020B0604020202020204" pitchFamily="34" charset="0"/>
                <a:cs typeface="Arial" panose="020B0604020202020204" pitchFamily="34" charset="0"/>
                <a:sym typeface="Wingdings 2" panose="05020102010507070707" pitchFamily="18" charset="2"/>
              </a:rPr>
              <a:t></a:t>
            </a:r>
            <a:endParaRPr lang="en-US" altLang="en-US">
              <a:latin typeface="Arial" panose="020B0604020202020204" pitchFamily="34" charset="0"/>
              <a:cs typeface="Arial" panose="020B0604020202020204" pitchFamily="34" charset="0"/>
            </a:endParaRPr>
          </a:p>
          <a:p>
            <a:pPr eaLnBrk="1" hangingPunct="1">
              <a:lnSpc>
                <a:spcPct val="90000"/>
              </a:lnSpc>
            </a:pPr>
            <a:r>
              <a:rPr lang="en-US" altLang="en-US">
                <a:latin typeface="Arial" panose="020B0604020202020204" pitchFamily="34" charset="0"/>
                <a:cs typeface="Arial" panose="020B0604020202020204" pitchFamily="34" charset="0"/>
              </a:rPr>
              <a:t>Powerful rain			</a:t>
            </a:r>
            <a:r>
              <a:rPr lang="en-US" altLang="en-US" b="1">
                <a:solidFill>
                  <a:srgbClr val="FF0000"/>
                </a:solidFill>
                <a:latin typeface="Arial" panose="020B0604020202020204" pitchFamily="34" charset="0"/>
                <a:cs typeface="Arial" panose="020B0604020202020204" pitchFamily="34" charset="0"/>
                <a:sym typeface="Wingdings 2" panose="05020102010507070707" pitchFamily="18" charset="2"/>
              </a:rPr>
              <a:t></a:t>
            </a:r>
            <a:endParaRPr lang="en-US" altLang="en-US">
              <a:latin typeface="Arial" panose="020B0604020202020204" pitchFamily="34" charset="0"/>
              <a:cs typeface="Arial" panose="020B0604020202020204" pitchFamily="34" charset="0"/>
            </a:endParaRPr>
          </a:p>
          <a:p>
            <a:pPr eaLnBrk="1" hangingPunct="1">
              <a:lnSpc>
                <a:spcPct val="90000"/>
              </a:lnSpc>
            </a:pPr>
            <a:r>
              <a:rPr lang="en-US" altLang="en-US">
                <a:latin typeface="Arial" panose="020B0604020202020204" pitchFamily="34" charset="0"/>
                <a:cs typeface="Arial" panose="020B0604020202020204" pitchFamily="34" charset="0"/>
              </a:rPr>
              <a:t>Strong rain			?</a:t>
            </a:r>
          </a:p>
          <a:p>
            <a:pPr eaLnBrk="1" hangingPunct="1">
              <a:lnSpc>
                <a:spcPct val="90000"/>
              </a:lnSpc>
            </a:pPr>
            <a:r>
              <a:rPr lang="en-US" altLang="en-US">
                <a:latin typeface="Arial" panose="020B0604020202020204" pitchFamily="34" charset="0"/>
                <a:cs typeface="Arial" panose="020B0604020202020204" pitchFamily="34" charset="0"/>
              </a:rPr>
              <a:t>Heavy rain			?</a:t>
            </a:r>
            <a:endParaRPr lang="en-US" altLang="en-US" sz="2800">
              <a:cs typeface="Times New Roman" panose="02020603050405020304" pitchFamily="18" charset="0"/>
            </a:endParaRPr>
          </a:p>
        </p:txBody>
      </p:sp>
      <p:sp>
        <p:nvSpPr>
          <p:cNvPr id="71685" name="Line 4">
            <a:extLst>
              <a:ext uri="{FF2B5EF4-FFF2-40B4-BE49-F238E27FC236}">
                <a16:creationId xmlns:a16="http://schemas.microsoft.com/office/drawing/2014/main" id="{D5E4FFDC-3553-4AEC-BB11-0ED6E10B46A7}"/>
              </a:ext>
            </a:extLst>
          </p:cNvPr>
          <p:cNvSpPr>
            <a:spLocks noChangeShapeType="1"/>
          </p:cNvSpPr>
          <p:nvPr/>
        </p:nvSpPr>
        <p:spPr bwMode="auto">
          <a:xfrm>
            <a:off x="228600" y="1524000"/>
            <a:ext cx="87630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62068309"/>
      </p:ext>
    </p:extLst>
  </p:cSld>
  <p:clrMapOvr>
    <a:masterClrMapping/>
  </p:clrMapOvr>
  <mc:AlternateContent xmlns:mc="http://schemas.openxmlformats.org/markup-compatibility/2006" xmlns:p14="http://schemas.microsoft.com/office/powerpoint/2010/main">
    <mc:Choice Requires="p14">
      <p:transition spd="slow" p14:dur="2000" advTm="1391"/>
    </mc:Choice>
    <mc:Fallback xmlns="">
      <p:transition spd="slow" advTm="1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Number Placeholder 5">
            <a:extLst>
              <a:ext uri="{FF2B5EF4-FFF2-40B4-BE49-F238E27FC236}">
                <a16:creationId xmlns:a16="http://schemas.microsoft.com/office/drawing/2014/main" id="{2A0AD905-5E85-4CCD-B664-3C76C730736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EE205A5-29A9-4182-9C96-7EF2A3F46E90}" type="slidenum">
              <a:rPr lang="en-US" altLang="en-US" sz="1200" smtClean="0">
                <a:latin typeface="Arial" panose="020B0604020202020204" pitchFamily="34" charset="0"/>
              </a:rPr>
              <a:pPr>
                <a:spcBef>
                  <a:spcPct val="0"/>
                </a:spcBef>
                <a:buFontTx/>
                <a:buNone/>
              </a:pPr>
              <a:t>68</a:t>
            </a:fld>
            <a:endParaRPr lang="en-US" altLang="en-US" sz="1200">
              <a:latin typeface="Arial" panose="020B0604020202020204" pitchFamily="34" charset="0"/>
            </a:endParaRPr>
          </a:p>
        </p:txBody>
      </p:sp>
      <p:sp>
        <p:nvSpPr>
          <p:cNvPr id="73731" name="Rectangle 2">
            <a:extLst>
              <a:ext uri="{FF2B5EF4-FFF2-40B4-BE49-F238E27FC236}">
                <a16:creationId xmlns:a16="http://schemas.microsoft.com/office/drawing/2014/main" id="{26DD9962-117E-4AE8-9216-C39FD68D4AB4}"/>
              </a:ext>
            </a:extLst>
          </p:cNvPr>
          <p:cNvSpPr>
            <a:spLocks noGrp="1"/>
          </p:cNvSpPr>
          <p:nvPr>
            <p:ph type="title"/>
          </p:nvPr>
        </p:nvSpPr>
        <p:spPr/>
        <p:txBody>
          <a:bodyPr/>
          <a:lstStyle/>
          <a:p>
            <a:pPr eaLnBrk="1" hangingPunct="1">
              <a:lnSpc>
                <a:spcPct val="80000"/>
              </a:lnSpc>
            </a:pPr>
            <a:r>
              <a:rPr lang="en-US" altLang="en-US" sz="3600" b="1" dirty="0">
                <a:solidFill>
                  <a:srgbClr val="0070C0"/>
                </a:solidFill>
                <a:latin typeface="Arial" panose="020B0604020202020204" pitchFamily="34" charset="0"/>
                <a:cs typeface="Arial" panose="020B0604020202020204" pitchFamily="34" charset="0"/>
              </a:rPr>
              <a:t>Collocations</a:t>
            </a:r>
            <a:endParaRPr lang="en-US" altLang="en-US" sz="3600" dirty="0">
              <a:solidFill>
                <a:srgbClr val="0070C0"/>
              </a:solidFill>
              <a:cs typeface="Times New Roman" panose="02020603050405020304" pitchFamily="18" charset="0"/>
            </a:endParaRPr>
          </a:p>
        </p:txBody>
      </p:sp>
      <p:sp>
        <p:nvSpPr>
          <p:cNvPr id="73732" name="Rectangle 3">
            <a:extLst>
              <a:ext uri="{FF2B5EF4-FFF2-40B4-BE49-F238E27FC236}">
                <a16:creationId xmlns:a16="http://schemas.microsoft.com/office/drawing/2014/main" id="{777CDF40-FDD2-40CA-9970-D8A40C73A0C4}"/>
              </a:ext>
            </a:extLst>
          </p:cNvPr>
          <p:cNvSpPr>
            <a:spLocks noGrp="1"/>
          </p:cNvSpPr>
          <p:nvPr>
            <p:ph type="body" idx="1"/>
          </p:nvPr>
        </p:nvSpPr>
        <p:spPr/>
        <p:txBody>
          <a:bodyPr/>
          <a:lstStyle/>
          <a:p>
            <a:pPr eaLnBrk="1" hangingPunct="1">
              <a:lnSpc>
                <a:spcPct val="90000"/>
              </a:lnSpc>
              <a:buFontTx/>
              <a:buNone/>
            </a:pPr>
            <a:r>
              <a:rPr lang="en-US" altLang="en-US" sz="2800">
                <a:cs typeface="Times New Roman" panose="02020603050405020304" pitchFamily="18" charset="0"/>
              </a:rPr>
              <a:t>	</a:t>
            </a:r>
          </a:p>
          <a:p>
            <a:pPr eaLnBrk="1" hangingPunct="1">
              <a:lnSpc>
                <a:spcPct val="90000"/>
              </a:lnSpc>
            </a:pPr>
            <a:r>
              <a:rPr lang="en-US" altLang="en-US">
                <a:latin typeface="Arial" panose="020B0604020202020204" pitchFamily="34" charset="0"/>
                <a:cs typeface="Arial" panose="020B0604020202020204" pitchFamily="34" charset="0"/>
              </a:rPr>
              <a:t>Powerful coffee		</a:t>
            </a:r>
            <a:r>
              <a:rPr lang="en-US" altLang="en-US" b="1">
                <a:solidFill>
                  <a:srgbClr val="FF0000"/>
                </a:solidFill>
                <a:latin typeface="Arial" panose="020B0604020202020204" pitchFamily="34" charset="0"/>
                <a:cs typeface="Arial" panose="020B0604020202020204" pitchFamily="34" charset="0"/>
                <a:sym typeface="Wingdings 2" panose="05020102010507070707" pitchFamily="18" charset="2"/>
              </a:rPr>
              <a:t></a:t>
            </a:r>
            <a:endParaRPr lang="en-US" altLang="en-US" b="1">
              <a:solidFill>
                <a:srgbClr val="FF0000"/>
              </a:solidFill>
              <a:latin typeface="Arial" panose="020B0604020202020204" pitchFamily="34" charset="0"/>
              <a:cs typeface="Arial" panose="020B0604020202020204" pitchFamily="34" charset="0"/>
            </a:endParaRPr>
          </a:p>
          <a:p>
            <a:pPr eaLnBrk="1" hangingPunct="1">
              <a:lnSpc>
                <a:spcPct val="90000"/>
              </a:lnSpc>
            </a:pPr>
            <a:r>
              <a:rPr lang="en-US" altLang="en-US">
                <a:latin typeface="Arial" panose="020B0604020202020204" pitchFamily="34" charset="0"/>
                <a:cs typeface="Arial" panose="020B0604020202020204" pitchFamily="34" charset="0"/>
              </a:rPr>
              <a:t>Strong coffee		</a:t>
            </a:r>
            <a:r>
              <a:rPr lang="en-US" altLang="en-US">
                <a:solidFill>
                  <a:srgbClr val="33CC33"/>
                </a:solidFill>
                <a:latin typeface="Arial" panose="020B0604020202020204" pitchFamily="34" charset="0"/>
                <a:cs typeface="Arial" panose="020B0604020202020204" pitchFamily="34" charset="0"/>
                <a:sym typeface="Wingdings" panose="05000000000000000000" pitchFamily="2" charset="2"/>
              </a:rPr>
              <a:t></a:t>
            </a:r>
            <a:endParaRPr lang="en-US" altLang="en-US">
              <a:solidFill>
                <a:srgbClr val="33CC33"/>
              </a:solidFill>
              <a:latin typeface="Arial" panose="020B0604020202020204" pitchFamily="34" charset="0"/>
              <a:cs typeface="Arial" panose="020B0604020202020204" pitchFamily="34" charset="0"/>
            </a:endParaRPr>
          </a:p>
          <a:p>
            <a:pPr eaLnBrk="1" hangingPunct="1">
              <a:lnSpc>
                <a:spcPct val="90000"/>
              </a:lnSpc>
            </a:pPr>
            <a:r>
              <a:rPr lang="en-US" altLang="en-US">
                <a:latin typeface="Arial" panose="020B0604020202020204" pitchFamily="34" charset="0"/>
                <a:cs typeface="Arial" panose="020B0604020202020204" pitchFamily="34" charset="0"/>
              </a:rPr>
              <a:t>Heavy coffee			</a:t>
            </a:r>
            <a:r>
              <a:rPr lang="en-US" altLang="en-US" b="1">
                <a:solidFill>
                  <a:srgbClr val="FF0000"/>
                </a:solidFill>
                <a:latin typeface="Arial" panose="020B0604020202020204" pitchFamily="34" charset="0"/>
                <a:cs typeface="Arial" panose="020B0604020202020204" pitchFamily="34" charset="0"/>
                <a:sym typeface="Wingdings 2" panose="05020102010507070707" pitchFamily="18" charset="2"/>
              </a:rPr>
              <a:t></a:t>
            </a:r>
            <a:endParaRPr lang="en-US" altLang="en-US">
              <a:latin typeface="Arial" panose="020B0604020202020204" pitchFamily="34" charset="0"/>
              <a:cs typeface="Arial" panose="020B0604020202020204" pitchFamily="34" charset="0"/>
            </a:endParaRPr>
          </a:p>
          <a:p>
            <a:pPr eaLnBrk="1" hangingPunct="1">
              <a:lnSpc>
                <a:spcPct val="90000"/>
              </a:lnSpc>
            </a:pPr>
            <a:r>
              <a:rPr lang="en-US" altLang="en-US">
                <a:latin typeface="Arial" panose="020B0604020202020204" pitchFamily="34" charset="0"/>
                <a:cs typeface="Arial" panose="020B0604020202020204" pitchFamily="34" charset="0"/>
              </a:rPr>
              <a:t>Powerful rain			</a:t>
            </a:r>
            <a:r>
              <a:rPr lang="en-US" altLang="en-US" b="1">
                <a:solidFill>
                  <a:srgbClr val="FF0000"/>
                </a:solidFill>
                <a:latin typeface="Arial" panose="020B0604020202020204" pitchFamily="34" charset="0"/>
                <a:cs typeface="Arial" panose="020B0604020202020204" pitchFamily="34" charset="0"/>
                <a:sym typeface="Wingdings 2" panose="05020102010507070707" pitchFamily="18" charset="2"/>
              </a:rPr>
              <a:t></a:t>
            </a:r>
            <a:endParaRPr lang="en-US" altLang="en-US">
              <a:latin typeface="Arial" panose="020B0604020202020204" pitchFamily="34" charset="0"/>
              <a:cs typeface="Arial" panose="020B0604020202020204" pitchFamily="34" charset="0"/>
            </a:endParaRPr>
          </a:p>
          <a:p>
            <a:pPr eaLnBrk="1" hangingPunct="1">
              <a:lnSpc>
                <a:spcPct val="90000"/>
              </a:lnSpc>
            </a:pPr>
            <a:r>
              <a:rPr lang="en-US" altLang="en-US">
                <a:latin typeface="Arial" panose="020B0604020202020204" pitchFamily="34" charset="0"/>
                <a:cs typeface="Arial" panose="020B0604020202020204" pitchFamily="34" charset="0"/>
              </a:rPr>
              <a:t>Strong rain			</a:t>
            </a:r>
            <a:r>
              <a:rPr lang="en-US" altLang="en-US" b="1">
                <a:solidFill>
                  <a:srgbClr val="FF0000"/>
                </a:solidFill>
                <a:latin typeface="Arial" panose="020B0604020202020204" pitchFamily="34" charset="0"/>
                <a:cs typeface="Arial" panose="020B0604020202020204" pitchFamily="34" charset="0"/>
                <a:sym typeface="Wingdings 2" panose="05020102010507070707" pitchFamily="18" charset="2"/>
              </a:rPr>
              <a:t>?</a:t>
            </a:r>
            <a:endParaRPr lang="en-US" altLang="en-US">
              <a:latin typeface="Arial" panose="020B0604020202020204" pitchFamily="34" charset="0"/>
              <a:cs typeface="Arial" panose="020B0604020202020204" pitchFamily="34" charset="0"/>
            </a:endParaRPr>
          </a:p>
          <a:p>
            <a:pPr eaLnBrk="1" hangingPunct="1">
              <a:lnSpc>
                <a:spcPct val="90000"/>
              </a:lnSpc>
            </a:pPr>
            <a:r>
              <a:rPr lang="en-US" altLang="en-US">
                <a:latin typeface="Arial" panose="020B0604020202020204" pitchFamily="34" charset="0"/>
                <a:cs typeface="Arial" panose="020B0604020202020204" pitchFamily="34" charset="0"/>
              </a:rPr>
              <a:t>Heavy rain			?</a:t>
            </a:r>
            <a:endParaRPr lang="en-US" altLang="en-US" sz="2800">
              <a:cs typeface="Times New Roman" panose="02020603050405020304" pitchFamily="18" charset="0"/>
            </a:endParaRPr>
          </a:p>
        </p:txBody>
      </p:sp>
      <p:sp>
        <p:nvSpPr>
          <p:cNvPr id="73733" name="Line 4">
            <a:extLst>
              <a:ext uri="{FF2B5EF4-FFF2-40B4-BE49-F238E27FC236}">
                <a16:creationId xmlns:a16="http://schemas.microsoft.com/office/drawing/2014/main" id="{64DCD4A7-A562-489E-B09E-C30C1CE0371C}"/>
              </a:ext>
            </a:extLst>
          </p:cNvPr>
          <p:cNvSpPr>
            <a:spLocks noChangeShapeType="1"/>
          </p:cNvSpPr>
          <p:nvPr/>
        </p:nvSpPr>
        <p:spPr bwMode="auto">
          <a:xfrm>
            <a:off x="228600" y="1524000"/>
            <a:ext cx="87630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91720785"/>
      </p:ext>
    </p:extLst>
  </p:cSld>
  <p:clrMapOvr>
    <a:masterClrMapping/>
  </p:clrMapOvr>
  <mc:AlternateContent xmlns:mc="http://schemas.openxmlformats.org/markup-compatibility/2006" xmlns:p14="http://schemas.microsoft.com/office/powerpoint/2010/main">
    <mc:Choice Requires="p14">
      <p:transition spd="slow" p14:dur="2000" advTm="1209"/>
    </mc:Choice>
    <mc:Fallback xmlns="">
      <p:transition spd="slow" advTm="1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Number Placeholder 5">
            <a:extLst>
              <a:ext uri="{FF2B5EF4-FFF2-40B4-BE49-F238E27FC236}">
                <a16:creationId xmlns:a16="http://schemas.microsoft.com/office/drawing/2014/main" id="{0333FCCC-BC2B-4510-9AC7-6CCD4C03BC4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0BFFD1E-EA72-424A-AA3D-CBDE506283DE}" type="slidenum">
              <a:rPr lang="en-US" altLang="en-US" sz="1200" smtClean="0">
                <a:latin typeface="Arial" panose="020B0604020202020204" pitchFamily="34" charset="0"/>
              </a:rPr>
              <a:pPr>
                <a:spcBef>
                  <a:spcPct val="0"/>
                </a:spcBef>
                <a:buFontTx/>
                <a:buNone/>
              </a:pPr>
              <a:t>69</a:t>
            </a:fld>
            <a:endParaRPr lang="en-US" altLang="en-US" sz="1200">
              <a:latin typeface="Arial" panose="020B0604020202020204" pitchFamily="34" charset="0"/>
            </a:endParaRPr>
          </a:p>
        </p:txBody>
      </p:sp>
      <p:sp>
        <p:nvSpPr>
          <p:cNvPr id="75779" name="Rectangle 2">
            <a:extLst>
              <a:ext uri="{FF2B5EF4-FFF2-40B4-BE49-F238E27FC236}">
                <a16:creationId xmlns:a16="http://schemas.microsoft.com/office/drawing/2014/main" id="{8AA4F411-7FED-495A-8318-51D5B705E40A}"/>
              </a:ext>
            </a:extLst>
          </p:cNvPr>
          <p:cNvSpPr>
            <a:spLocks noGrp="1"/>
          </p:cNvSpPr>
          <p:nvPr>
            <p:ph type="title"/>
          </p:nvPr>
        </p:nvSpPr>
        <p:spPr/>
        <p:txBody>
          <a:bodyPr/>
          <a:lstStyle/>
          <a:p>
            <a:pPr eaLnBrk="1" hangingPunct="1">
              <a:lnSpc>
                <a:spcPct val="80000"/>
              </a:lnSpc>
            </a:pPr>
            <a:r>
              <a:rPr lang="en-US" altLang="en-US" sz="3600" b="1" dirty="0">
                <a:solidFill>
                  <a:srgbClr val="0070C0"/>
                </a:solidFill>
                <a:latin typeface="Arial" panose="020B0604020202020204" pitchFamily="34" charset="0"/>
                <a:cs typeface="Arial" panose="020B0604020202020204" pitchFamily="34" charset="0"/>
              </a:rPr>
              <a:t>Collocations</a:t>
            </a:r>
            <a:endParaRPr lang="en-US" altLang="en-US" sz="3600" dirty="0">
              <a:solidFill>
                <a:srgbClr val="0070C0"/>
              </a:solidFill>
              <a:cs typeface="Times New Roman" panose="02020603050405020304" pitchFamily="18" charset="0"/>
            </a:endParaRPr>
          </a:p>
        </p:txBody>
      </p:sp>
      <p:sp>
        <p:nvSpPr>
          <p:cNvPr id="75780" name="Rectangle 3">
            <a:extLst>
              <a:ext uri="{FF2B5EF4-FFF2-40B4-BE49-F238E27FC236}">
                <a16:creationId xmlns:a16="http://schemas.microsoft.com/office/drawing/2014/main" id="{4F9A14A5-627E-4A1B-845C-3E0D44EC27F6}"/>
              </a:ext>
            </a:extLst>
          </p:cNvPr>
          <p:cNvSpPr>
            <a:spLocks noGrp="1"/>
          </p:cNvSpPr>
          <p:nvPr>
            <p:ph type="body" idx="1"/>
          </p:nvPr>
        </p:nvSpPr>
        <p:spPr/>
        <p:txBody>
          <a:bodyPr/>
          <a:lstStyle/>
          <a:p>
            <a:pPr eaLnBrk="1" hangingPunct="1">
              <a:lnSpc>
                <a:spcPct val="90000"/>
              </a:lnSpc>
              <a:buFontTx/>
              <a:buNone/>
            </a:pPr>
            <a:r>
              <a:rPr lang="en-US" altLang="en-US" sz="2800">
                <a:cs typeface="Times New Roman" panose="02020603050405020304" pitchFamily="18" charset="0"/>
              </a:rPr>
              <a:t>	</a:t>
            </a:r>
          </a:p>
          <a:p>
            <a:pPr eaLnBrk="1" hangingPunct="1">
              <a:lnSpc>
                <a:spcPct val="90000"/>
              </a:lnSpc>
            </a:pPr>
            <a:r>
              <a:rPr lang="en-US" altLang="en-US">
                <a:latin typeface="Arial" panose="020B0604020202020204" pitchFamily="34" charset="0"/>
                <a:cs typeface="Arial" panose="020B0604020202020204" pitchFamily="34" charset="0"/>
              </a:rPr>
              <a:t>Powerful coffee		</a:t>
            </a:r>
            <a:r>
              <a:rPr lang="en-US" altLang="en-US" b="1">
                <a:solidFill>
                  <a:srgbClr val="FF0000"/>
                </a:solidFill>
                <a:latin typeface="Arial" panose="020B0604020202020204" pitchFamily="34" charset="0"/>
                <a:cs typeface="Arial" panose="020B0604020202020204" pitchFamily="34" charset="0"/>
                <a:sym typeface="Wingdings 2" panose="05020102010507070707" pitchFamily="18" charset="2"/>
              </a:rPr>
              <a:t></a:t>
            </a:r>
            <a:endParaRPr lang="en-US" altLang="en-US" b="1">
              <a:solidFill>
                <a:srgbClr val="FF0000"/>
              </a:solidFill>
              <a:latin typeface="Arial" panose="020B0604020202020204" pitchFamily="34" charset="0"/>
              <a:cs typeface="Arial" panose="020B0604020202020204" pitchFamily="34" charset="0"/>
            </a:endParaRPr>
          </a:p>
          <a:p>
            <a:pPr eaLnBrk="1" hangingPunct="1">
              <a:lnSpc>
                <a:spcPct val="90000"/>
              </a:lnSpc>
            </a:pPr>
            <a:r>
              <a:rPr lang="en-US" altLang="en-US">
                <a:latin typeface="Arial" panose="020B0604020202020204" pitchFamily="34" charset="0"/>
                <a:cs typeface="Arial" panose="020B0604020202020204" pitchFamily="34" charset="0"/>
              </a:rPr>
              <a:t>Strong coffee		</a:t>
            </a:r>
            <a:r>
              <a:rPr lang="en-US" altLang="en-US">
                <a:solidFill>
                  <a:srgbClr val="33CC33"/>
                </a:solidFill>
                <a:latin typeface="Arial" panose="020B0604020202020204" pitchFamily="34" charset="0"/>
                <a:cs typeface="Arial" panose="020B0604020202020204" pitchFamily="34" charset="0"/>
                <a:sym typeface="Wingdings" panose="05000000000000000000" pitchFamily="2" charset="2"/>
              </a:rPr>
              <a:t></a:t>
            </a:r>
            <a:endParaRPr lang="en-US" altLang="en-US">
              <a:solidFill>
                <a:srgbClr val="33CC33"/>
              </a:solidFill>
              <a:latin typeface="Arial" panose="020B0604020202020204" pitchFamily="34" charset="0"/>
              <a:cs typeface="Arial" panose="020B0604020202020204" pitchFamily="34" charset="0"/>
            </a:endParaRPr>
          </a:p>
          <a:p>
            <a:pPr eaLnBrk="1" hangingPunct="1">
              <a:lnSpc>
                <a:spcPct val="90000"/>
              </a:lnSpc>
            </a:pPr>
            <a:r>
              <a:rPr lang="en-US" altLang="en-US">
                <a:latin typeface="Arial" panose="020B0604020202020204" pitchFamily="34" charset="0"/>
                <a:cs typeface="Arial" panose="020B0604020202020204" pitchFamily="34" charset="0"/>
              </a:rPr>
              <a:t>Heavy coffee			</a:t>
            </a:r>
            <a:r>
              <a:rPr lang="en-US" altLang="en-US" b="1">
                <a:solidFill>
                  <a:srgbClr val="FF0000"/>
                </a:solidFill>
                <a:latin typeface="Arial" panose="020B0604020202020204" pitchFamily="34" charset="0"/>
                <a:cs typeface="Arial" panose="020B0604020202020204" pitchFamily="34" charset="0"/>
                <a:sym typeface="Wingdings 2" panose="05020102010507070707" pitchFamily="18" charset="2"/>
              </a:rPr>
              <a:t></a:t>
            </a:r>
            <a:endParaRPr lang="en-US" altLang="en-US">
              <a:latin typeface="Arial" panose="020B0604020202020204" pitchFamily="34" charset="0"/>
              <a:cs typeface="Arial" panose="020B0604020202020204" pitchFamily="34" charset="0"/>
            </a:endParaRPr>
          </a:p>
          <a:p>
            <a:pPr eaLnBrk="1" hangingPunct="1">
              <a:lnSpc>
                <a:spcPct val="90000"/>
              </a:lnSpc>
            </a:pPr>
            <a:r>
              <a:rPr lang="en-US" altLang="en-US">
                <a:latin typeface="Arial" panose="020B0604020202020204" pitchFamily="34" charset="0"/>
                <a:cs typeface="Arial" panose="020B0604020202020204" pitchFamily="34" charset="0"/>
              </a:rPr>
              <a:t>Powerful rain			</a:t>
            </a:r>
            <a:r>
              <a:rPr lang="en-US" altLang="en-US" b="1">
                <a:solidFill>
                  <a:srgbClr val="FF0000"/>
                </a:solidFill>
                <a:latin typeface="Arial" panose="020B0604020202020204" pitchFamily="34" charset="0"/>
                <a:cs typeface="Arial" panose="020B0604020202020204" pitchFamily="34" charset="0"/>
                <a:sym typeface="Wingdings 2" panose="05020102010507070707" pitchFamily="18" charset="2"/>
              </a:rPr>
              <a:t></a:t>
            </a:r>
            <a:endParaRPr lang="en-US" altLang="en-US">
              <a:latin typeface="Arial" panose="020B0604020202020204" pitchFamily="34" charset="0"/>
              <a:cs typeface="Arial" panose="020B0604020202020204" pitchFamily="34" charset="0"/>
            </a:endParaRPr>
          </a:p>
          <a:p>
            <a:pPr eaLnBrk="1" hangingPunct="1">
              <a:lnSpc>
                <a:spcPct val="90000"/>
              </a:lnSpc>
            </a:pPr>
            <a:r>
              <a:rPr lang="en-US" altLang="en-US">
                <a:latin typeface="Arial" panose="020B0604020202020204" pitchFamily="34" charset="0"/>
                <a:cs typeface="Arial" panose="020B0604020202020204" pitchFamily="34" charset="0"/>
              </a:rPr>
              <a:t>Strong rain			</a:t>
            </a:r>
            <a:r>
              <a:rPr lang="en-US" altLang="en-US" b="1">
                <a:solidFill>
                  <a:srgbClr val="FF0000"/>
                </a:solidFill>
                <a:latin typeface="Arial" panose="020B0604020202020204" pitchFamily="34" charset="0"/>
                <a:cs typeface="Arial" panose="020B0604020202020204" pitchFamily="34" charset="0"/>
                <a:sym typeface="Wingdings 2" panose="05020102010507070707" pitchFamily="18" charset="2"/>
              </a:rPr>
              <a:t>?</a:t>
            </a:r>
            <a:endParaRPr lang="en-US" altLang="en-US">
              <a:latin typeface="Arial" panose="020B0604020202020204" pitchFamily="34" charset="0"/>
              <a:cs typeface="Arial" panose="020B0604020202020204" pitchFamily="34" charset="0"/>
            </a:endParaRPr>
          </a:p>
          <a:p>
            <a:pPr eaLnBrk="1" hangingPunct="1">
              <a:lnSpc>
                <a:spcPct val="90000"/>
              </a:lnSpc>
            </a:pPr>
            <a:r>
              <a:rPr lang="en-US" altLang="en-US">
                <a:latin typeface="Arial" panose="020B0604020202020204" pitchFamily="34" charset="0"/>
                <a:cs typeface="Arial" panose="020B0604020202020204" pitchFamily="34" charset="0"/>
              </a:rPr>
              <a:t>Heavy rain			</a:t>
            </a:r>
            <a:r>
              <a:rPr lang="en-US" altLang="en-US">
                <a:solidFill>
                  <a:srgbClr val="33CC33"/>
                </a:solidFill>
                <a:latin typeface="Arial" panose="020B0604020202020204" pitchFamily="34" charset="0"/>
                <a:cs typeface="Arial" panose="020B0604020202020204" pitchFamily="34" charset="0"/>
                <a:sym typeface="Wingdings" panose="05000000000000000000" pitchFamily="2" charset="2"/>
              </a:rPr>
              <a:t></a:t>
            </a:r>
            <a:endParaRPr lang="en-US" altLang="en-US" sz="2800">
              <a:cs typeface="Times New Roman" panose="02020603050405020304" pitchFamily="18" charset="0"/>
            </a:endParaRPr>
          </a:p>
        </p:txBody>
      </p:sp>
      <p:sp>
        <p:nvSpPr>
          <p:cNvPr id="75781" name="Line 4">
            <a:extLst>
              <a:ext uri="{FF2B5EF4-FFF2-40B4-BE49-F238E27FC236}">
                <a16:creationId xmlns:a16="http://schemas.microsoft.com/office/drawing/2014/main" id="{B2FD3D0A-42EC-4A46-9EF8-4426A130FC99}"/>
              </a:ext>
            </a:extLst>
          </p:cNvPr>
          <p:cNvSpPr>
            <a:spLocks noChangeShapeType="1"/>
          </p:cNvSpPr>
          <p:nvPr/>
        </p:nvSpPr>
        <p:spPr bwMode="auto">
          <a:xfrm>
            <a:off x="228600" y="1524000"/>
            <a:ext cx="87630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45490266"/>
      </p:ext>
    </p:extLst>
  </p:cSld>
  <p:clrMapOvr>
    <a:masterClrMapping/>
  </p:clrMapOvr>
  <mc:AlternateContent xmlns:mc="http://schemas.openxmlformats.org/markup-compatibility/2006" xmlns:p14="http://schemas.microsoft.com/office/powerpoint/2010/main">
    <mc:Choice Requires="p14">
      <p:transition spd="slow" p14:dur="2000" advTm="9352"/>
    </mc:Choice>
    <mc:Fallback xmlns="">
      <p:transition spd="slow" advTm="93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p:cNvSpPr>
            <a:spLocks noGrp="1" noChangeArrowheads="1"/>
          </p:cNvSpPr>
          <p:nvPr>
            <p:ph type="title"/>
          </p:nvPr>
        </p:nvSpPr>
        <p:spPr>
          <a:xfrm>
            <a:off x="152400" y="274638"/>
            <a:ext cx="8839200" cy="1143000"/>
          </a:xfrm>
        </p:spPr>
        <p:txBody>
          <a:bodyPr/>
          <a:lstStyle/>
          <a:p>
            <a:pPr eaLnBrk="1" hangingPunct="1"/>
            <a:r>
              <a:rPr lang="en-GB" altLang="en-US" b="1" dirty="0">
                <a:solidFill>
                  <a:srgbClr val="0070C0"/>
                </a:solidFill>
              </a:rPr>
              <a:t>English Speakers</a:t>
            </a:r>
            <a:endParaRPr lang="en-US" altLang="en-US" b="1" dirty="0">
              <a:solidFill>
                <a:srgbClr val="0070C0"/>
              </a:solidFill>
            </a:endParaRPr>
          </a:p>
        </p:txBody>
      </p:sp>
      <p:sp>
        <p:nvSpPr>
          <p:cNvPr id="38916" name="Rectangle 3"/>
          <p:cNvSpPr>
            <a:spLocks noGrp="1" noChangeArrowheads="1"/>
          </p:cNvSpPr>
          <p:nvPr>
            <p:ph type="body" idx="1"/>
          </p:nvPr>
        </p:nvSpPr>
        <p:spPr>
          <a:xfrm>
            <a:off x="228600" y="1600200"/>
            <a:ext cx="8763000" cy="5029200"/>
          </a:xfrm>
        </p:spPr>
        <p:txBody>
          <a:bodyPr/>
          <a:lstStyle/>
          <a:p>
            <a:pPr marL="609600" indent="-609600" eaLnBrk="1" hangingPunct="1">
              <a:buFontTx/>
              <a:buNone/>
              <a:tabLst>
                <a:tab pos="574675" algn="l"/>
              </a:tabLst>
            </a:pPr>
            <a:r>
              <a:rPr lang="en-GB" altLang="en-US" dirty="0"/>
              <a:t>	</a:t>
            </a:r>
          </a:p>
          <a:p>
            <a:pPr marL="609600" indent="-609600" eaLnBrk="1" hangingPunct="1">
              <a:buFontTx/>
              <a:buNone/>
              <a:tabLst>
                <a:tab pos="574675" algn="l"/>
              </a:tabLst>
            </a:pPr>
            <a:r>
              <a:rPr lang="en-GB" altLang="en-US" dirty="0"/>
              <a:t>	1. Chinese		</a:t>
            </a:r>
            <a:r>
              <a:rPr lang="en-GB" altLang="en-US" dirty="0">
                <a:cs typeface="Arial" charset="0"/>
              </a:rPr>
              <a:t>~ </a:t>
            </a:r>
            <a:r>
              <a:rPr lang="en-GB" altLang="en-US" dirty="0"/>
              <a:t>1,197 million</a:t>
            </a:r>
          </a:p>
          <a:p>
            <a:pPr marL="609600" indent="-609600" eaLnBrk="1" hangingPunct="1">
              <a:spcBef>
                <a:spcPts val="1200"/>
              </a:spcBef>
              <a:buFontTx/>
              <a:buNone/>
              <a:tabLst>
                <a:tab pos="574675" algn="l"/>
              </a:tabLst>
            </a:pPr>
            <a:r>
              <a:rPr lang="en-GB" altLang="en-US" dirty="0"/>
              <a:t>	2. Spanish 		   </a:t>
            </a:r>
            <a:r>
              <a:rPr lang="en-GB" altLang="en-US" dirty="0">
                <a:cs typeface="Arial" charset="0"/>
              </a:rPr>
              <a:t>~ </a:t>
            </a:r>
            <a:r>
              <a:rPr lang="en-GB" altLang="en-US" dirty="0"/>
              <a:t>400 million</a:t>
            </a:r>
          </a:p>
          <a:p>
            <a:pPr marL="609600" indent="-609600" eaLnBrk="1" hangingPunct="1">
              <a:spcBef>
                <a:spcPts val="1200"/>
              </a:spcBef>
              <a:buFontTx/>
              <a:buNone/>
              <a:tabLst>
                <a:tab pos="574675" algn="l"/>
              </a:tabLst>
            </a:pPr>
            <a:r>
              <a:rPr lang="en-GB" altLang="en-US" dirty="0"/>
              <a:t>	3. English		   </a:t>
            </a:r>
            <a:r>
              <a:rPr lang="en-GB" altLang="en-US" dirty="0">
                <a:cs typeface="Arial" charset="0"/>
              </a:rPr>
              <a:t>~ </a:t>
            </a:r>
            <a:r>
              <a:rPr lang="en-GB" altLang="en-US" dirty="0"/>
              <a:t>335 million</a:t>
            </a:r>
          </a:p>
          <a:p>
            <a:pPr marL="609600" indent="-609600" eaLnBrk="1" hangingPunct="1">
              <a:buFontTx/>
              <a:buNone/>
              <a:tabLst>
                <a:tab pos="574675" algn="l"/>
              </a:tabLst>
            </a:pPr>
            <a:endParaRPr lang="en-GB" altLang="en-US" dirty="0"/>
          </a:p>
          <a:p>
            <a:pPr marL="609600" indent="-609600" eaLnBrk="1" hangingPunct="1">
              <a:buFontTx/>
              <a:buNone/>
              <a:tabLst>
                <a:tab pos="574675" algn="l"/>
              </a:tabLst>
            </a:pPr>
            <a:r>
              <a:rPr lang="en-GB" altLang="en-US" dirty="0"/>
              <a:t>	</a:t>
            </a:r>
            <a:r>
              <a:rPr lang="en-GB" altLang="en-US" b="1" dirty="0">
                <a:solidFill>
                  <a:srgbClr val="FF0000"/>
                </a:solidFill>
              </a:rPr>
              <a:t>BUT: </a:t>
            </a:r>
            <a:r>
              <a:rPr lang="en-GB" altLang="en-US" dirty="0"/>
              <a:t>English has by far the most second language speakers, perhaps as many as </a:t>
            </a:r>
            <a:r>
              <a:rPr lang="en-GB" altLang="en-US" b="1" dirty="0">
                <a:solidFill>
                  <a:srgbClr val="FF0000"/>
                </a:solidFill>
              </a:rPr>
              <a:t>ONE BILLION. </a:t>
            </a:r>
          </a:p>
          <a:p>
            <a:pPr marL="609600" indent="-609600" eaLnBrk="1" hangingPunct="1">
              <a:tabLst>
                <a:tab pos="574675" algn="l"/>
              </a:tabLst>
            </a:pPr>
            <a:endParaRPr lang="en-US" altLang="en-US" dirty="0"/>
          </a:p>
        </p:txBody>
      </p:sp>
      <p:sp>
        <p:nvSpPr>
          <p:cNvPr id="38917" name="Line 4"/>
          <p:cNvSpPr>
            <a:spLocks noChangeShapeType="1"/>
          </p:cNvSpPr>
          <p:nvPr/>
        </p:nvSpPr>
        <p:spPr bwMode="auto">
          <a:xfrm>
            <a:off x="228600" y="1524000"/>
            <a:ext cx="87630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38918" name="Picture 5" descr="ANd9GcRkU_440Ab5g_Lw6yXj5aN_fegvjadj7tM6wmFXff79OUc9lttdf8adWGHx">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88238" y="0"/>
            <a:ext cx="1655762"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8C52BDAC-34CE-4AFF-A3FD-84FEE4F8A572}" type="slidenum">
              <a:rPr lang="en-US" altLang="en-US" smtClean="0"/>
              <a:pPr>
                <a:defRPr/>
              </a:pPr>
              <a:t>7</a:t>
            </a:fld>
            <a:endParaRPr lang="en-US"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09748306"/>
      </p:ext>
    </p:extLst>
  </p:cSld>
  <p:clrMapOvr>
    <a:masterClrMapping/>
  </p:clrMapOvr>
  <mc:AlternateContent xmlns:mc="http://schemas.openxmlformats.org/markup-compatibility/2006" xmlns:p14="http://schemas.microsoft.com/office/powerpoint/2010/main">
    <mc:Choice Requires="p14">
      <p:transition spd="slow" p14:dur="2000" advTm="25424"/>
    </mc:Choice>
    <mc:Fallback xmlns="">
      <p:transition spd="slow" advTm="25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E3B92550-3A37-4578-B71D-2ACF52EDE45A}"/>
              </a:ext>
            </a:extLst>
          </p:cNvPr>
          <p:cNvSpPr>
            <a:spLocks noGrp="1"/>
          </p:cNvSpPr>
          <p:nvPr>
            <p:ph type="title"/>
          </p:nvPr>
        </p:nvSpPr>
        <p:spPr>
          <a:xfrm>
            <a:off x="457200" y="404813"/>
            <a:ext cx="8229600" cy="1143000"/>
          </a:xfrm>
        </p:spPr>
        <p:txBody>
          <a:bodyPr/>
          <a:lstStyle/>
          <a:p>
            <a:r>
              <a:rPr lang="en-US" altLang="en-US" sz="3600" b="1" dirty="0">
                <a:solidFill>
                  <a:srgbClr val="0070C0"/>
                </a:solidFill>
                <a:latin typeface="Arial" panose="020B0604020202020204" pitchFamily="34" charset="0"/>
                <a:cs typeface="Arial" panose="020B0604020202020204" pitchFamily="34" charset="0"/>
              </a:rPr>
              <a:t>Various Kinds Of Word </a:t>
            </a:r>
            <a:br>
              <a:rPr lang="en-US" altLang="en-US" sz="3600" b="1" dirty="0">
                <a:solidFill>
                  <a:srgbClr val="0070C0"/>
                </a:solidFill>
                <a:latin typeface="Arial" panose="020B0604020202020204" pitchFamily="34" charset="0"/>
                <a:cs typeface="Arial" panose="020B0604020202020204" pitchFamily="34" charset="0"/>
              </a:rPr>
            </a:br>
            <a:r>
              <a:rPr lang="en-US" altLang="en-US" sz="3600" b="1" dirty="0">
                <a:solidFill>
                  <a:srgbClr val="0070C0"/>
                </a:solidFill>
                <a:latin typeface="Arial" panose="020B0604020202020204" pitchFamily="34" charset="0"/>
                <a:cs typeface="Arial" panose="020B0604020202020204" pitchFamily="34" charset="0"/>
              </a:rPr>
              <a:t>Knowledge Are Needed</a:t>
            </a:r>
            <a:endParaRPr lang="en-GB" altLang="en-US" sz="3600" b="1" dirty="0">
              <a:solidFill>
                <a:srgbClr val="0070C0"/>
              </a:solidFill>
              <a:latin typeface="Arial" panose="020B0604020202020204" pitchFamily="34" charset="0"/>
              <a:cs typeface="Arial" panose="020B0604020202020204" pitchFamily="34" charset="0"/>
            </a:endParaRPr>
          </a:p>
        </p:txBody>
      </p:sp>
      <p:sp>
        <p:nvSpPr>
          <p:cNvPr id="77827" name="Rectangle 3">
            <a:extLst>
              <a:ext uri="{FF2B5EF4-FFF2-40B4-BE49-F238E27FC236}">
                <a16:creationId xmlns:a16="http://schemas.microsoft.com/office/drawing/2014/main" id="{C1712AFC-2494-43A7-A961-AF8D0E770C9C}"/>
              </a:ext>
            </a:extLst>
          </p:cNvPr>
          <p:cNvSpPr>
            <a:spLocks noGrp="1"/>
          </p:cNvSpPr>
          <p:nvPr>
            <p:ph type="body" idx="1"/>
          </p:nvPr>
        </p:nvSpPr>
        <p:spPr/>
        <p:txBody>
          <a:bodyPr/>
          <a:lstStyle/>
          <a:p>
            <a:pPr>
              <a:lnSpc>
                <a:spcPct val="90000"/>
              </a:lnSpc>
            </a:pPr>
            <a:endParaRPr lang="en-US" altLang="en-US" sz="2800">
              <a:cs typeface="Times New Roman" panose="02020603050405020304" pitchFamily="18" charset="0"/>
            </a:endParaRPr>
          </a:p>
          <a:p>
            <a:pPr>
              <a:lnSpc>
                <a:spcPct val="90000"/>
              </a:lnSpc>
            </a:pPr>
            <a:r>
              <a:rPr lang="en-US" altLang="en-US" sz="2800">
                <a:latin typeface="Arial" panose="020B0604020202020204" pitchFamily="34" charset="0"/>
                <a:cs typeface="Arial" panose="020B0604020202020204" pitchFamily="34" charset="0"/>
              </a:rPr>
              <a:t>Learning a word requires more than just learning just its meaning and form</a:t>
            </a:r>
          </a:p>
          <a:p>
            <a:pPr>
              <a:lnSpc>
                <a:spcPct val="90000"/>
              </a:lnSpc>
            </a:pPr>
            <a:r>
              <a:rPr lang="en-US" altLang="en-US" sz="2800">
                <a:latin typeface="Arial" panose="020B0604020202020204" pitchFamily="34" charset="0"/>
                <a:cs typeface="Arial" panose="020B0604020202020204" pitchFamily="34" charset="0"/>
              </a:rPr>
              <a:t>Must learn all of the ‘contextual’ kinds of word knowledge as well</a:t>
            </a:r>
          </a:p>
          <a:p>
            <a:pPr>
              <a:lnSpc>
                <a:spcPct val="90000"/>
              </a:lnSpc>
            </a:pPr>
            <a:r>
              <a:rPr lang="en-US" altLang="en-US" sz="2800">
                <a:latin typeface="Arial" panose="020B0604020202020204" pitchFamily="34" charset="0"/>
                <a:cs typeface="Arial" panose="020B0604020202020204" pitchFamily="34" charset="0"/>
              </a:rPr>
              <a:t>These are more difficult to learn explicitly, and might require large amounts of exposure</a:t>
            </a:r>
          </a:p>
          <a:p>
            <a:pPr>
              <a:lnSpc>
                <a:spcPct val="90000"/>
              </a:lnSpc>
            </a:pPr>
            <a:r>
              <a:rPr lang="en-GB" altLang="en-US" sz="2800">
                <a:solidFill>
                  <a:srgbClr val="FF0000"/>
                </a:solidFill>
                <a:latin typeface="Arial" panose="020B0604020202020204" pitchFamily="34" charset="0"/>
                <a:cs typeface="Arial" panose="020B0604020202020204" pitchFamily="34" charset="0"/>
              </a:rPr>
              <a:t>Need explicit learning + extensive exposure</a:t>
            </a:r>
            <a:endParaRPr lang="en-US" altLang="en-US" sz="2800">
              <a:solidFill>
                <a:srgbClr val="FF0000"/>
              </a:solidFill>
              <a:latin typeface="Arial" panose="020B0604020202020204" pitchFamily="34" charset="0"/>
              <a:cs typeface="Arial" panose="020B0604020202020204" pitchFamily="34" charset="0"/>
            </a:endParaRPr>
          </a:p>
        </p:txBody>
      </p:sp>
      <p:sp>
        <p:nvSpPr>
          <p:cNvPr id="77828" name="Line 4">
            <a:extLst>
              <a:ext uri="{FF2B5EF4-FFF2-40B4-BE49-F238E27FC236}">
                <a16:creationId xmlns:a16="http://schemas.microsoft.com/office/drawing/2014/main" id="{56079471-0F42-44F9-ABAF-D59DCC7863AC}"/>
              </a:ext>
            </a:extLst>
          </p:cNvPr>
          <p:cNvSpPr>
            <a:spLocks noChangeShapeType="1"/>
          </p:cNvSpPr>
          <p:nvPr/>
        </p:nvSpPr>
        <p:spPr bwMode="auto">
          <a:xfrm>
            <a:off x="250825" y="1700213"/>
            <a:ext cx="87630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 name="Slide Number Placeholder 1"/>
          <p:cNvSpPr>
            <a:spLocks noGrp="1"/>
          </p:cNvSpPr>
          <p:nvPr>
            <p:ph type="sldNum" sz="quarter" idx="12"/>
          </p:nvPr>
        </p:nvSpPr>
        <p:spPr/>
        <p:txBody>
          <a:bodyPr/>
          <a:lstStyle/>
          <a:p>
            <a:pPr>
              <a:defRPr/>
            </a:pPr>
            <a:fld id="{8C52BDAC-34CE-4AFF-A3FD-84FEE4F8A572}" type="slidenum">
              <a:rPr lang="en-US" altLang="en-US" smtClean="0"/>
              <a:pPr>
                <a:defRPr/>
              </a:pPr>
              <a:t>70</a:t>
            </a:fld>
            <a:endParaRPr lang="en-US"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90425516"/>
      </p:ext>
    </p:extLst>
  </p:cSld>
  <p:clrMapOvr>
    <a:masterClrMapping/>
  </p:clrMapOvr>
  <mc:AlternateContent xmlns:mc="http://schemas.openxmlformats.org/markup-compatibility/2006" xmlns:p14="http://schemas.microsoft.com/office/powerpoint/2010/main">
    <mc:Choice Requires="p14">
      <p:transition spd="slow" p14:dur="2000" advTm="41961"/>
    </mc:Choice>
    <mc:Fallback xmlns="">
      <p:transition spd="slow" advTm="41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BEC8FC0D-A70D-4C69-8462-49B737078633}"/>
              </a:ext>
            </a:extLst>
          </p:cNvPr>
          <p:cNvSpPr>
            <a:spLocks noGrp="1"/>
          </p:cNvSpPr>
          <p:nvPr>
            <p:ph type="title"/>
          </p:nvPr>
        </p:nvSpPr>
        <p:spPr>
          <a:xfrm>
            <a:off x="539750" y="549275"/>
            <a:ext cx="7862888" cy="981075"/>
          </a:xfrm>
        </p:spPr>
        <p:txBody>
          <a:bodyPr/>
          <a:lstStyle/>
          <a:p>
            <a:pPr eaLnBrk="1" hangingPunct="1"/>
            <a:r>
              <a:rPr lang="en-GB" altLang="en-US" sz="3600" b="1" dirty="0">
                <a:solidFill>
                  <a:srgbClr val="0070C0"/>
                </a:solidFill>
                <a:latin typeface="Arial" panose="020B0604020202020204" pitchFamily="34" charset="0"/>
                <a:cs typeface="Arial" panose="020B0604020202020204" pitchFamily="34" charset="0"/>
              </a:rPr>
              <a:t>Vocabulary Learning </a:t>
            </a:r>
            <a:br>
              <a:rPr lang="en-GB" altLang="en-US" sz="3600" b="1" dirty="0">
                <a:solidFill>
                  <a:srgbClr val="0070C0"/>
                </a:solidFill>
                <a:latin typeface="Arial" panose="020B0604020202020204" pitchFamily="34" charset="0"/>
                <a:cs typeface="Arial" panose="020B0604020202020204" pitchFamily="34" charset="0"/>
              </a:rPr>
            </a:br>
            <a:r>
              <a:rPr lang="en-GB" altLang="en-US" sz="3600" b="1" dirty="0">
                <a:solidFill>
                  <a:srgbClr val="0070C0"/>
                </a:solidFill>
                <a:latin typeface="Arial" panose="020B0604020202020204" pitchFamily="34" charset="0"/>
                <a:cs typeface="Arial" panose="020B0604020202020204" pitchFamily="34" charset="0"/>
              </a:rPr>
              <a:t>Is Incremental</a:t>
            </a:r>
          </a:p>
        </p:txBody>
      </p:sp>
      <p:sp>
        <p:nvSpPr>
          <p:cNvPr id="7171" name="Rectangle 3">
            <a:extLst>
              <a:ext uri="{FF2B5EF4-FFF2-40B4-BE49-F238E27FC236}">
                <a16:creationId xmlns:a16="http://schemas.microsoft.com/office/drawing/2014/main" id="{B6E68134-FC24-4D70-8919-69452313A893}"/>
              </a:ext>
            </a:extLst>
          </p:cNvPr>
          <p:cNvSpPr>
            <a:spLocks noGrp="1"/>
          </p:cNvSpPr>
          <p:nvPr>
            <p:ph type="body" idx="1"/>
          </p:nvPr>
        </p:nvSpPr>
        <p:spPr>
          <a:xfrm>
            <a:off x="357188" y="1989138"/>
            <a:ext cx="8229600" cy="4032250"/>
          </a:xfrm>
        </p:spPr>
        <p:txBody>
          <a:bodyPr/>
          <a:lstStyle/>
          <a:p>
            <a:pPr marL="0" indent="0" eaLnBrk="1" hangingPunct="1">
              <a:lnSpc>
                <a:spcPct val="90000"/>
              </a:lnSpc>
              <a:buFont typeface="Arial" panose="020B0604020202020204" pitchFamily="34" charset="0"/>
              <a:buNone/>
              <a:defRPr/>
            </a:pPr>
            <a:endParaRPr lang="en-GB" altLang="en-US" sz="2800" dirty="0">
              <a:latin typeface="Arial" panose="020B0604020202020204" pitchFamily="34" charset="0"/>
              <a:cs typeface="Arial" panose="020B0604020202020204" pitchFamily="34" charset="0"/>
            </a:endParaRPr>
          </a:p>
          <a:p>
            <a:pPr marL="0" indent="0" eaLnBrk="1" hangingPunct="1">
              <a:lnSpc>
                <a:spcPct val="90000"/>
              </a:lnSpc>
              <a:buFont typeface="Arial" panose="020B0604020202020204" pitchFamily="34" charset="0"/>
              <a:buNone/>
              <a:defRPr/>
            </a:pPr>
            <a:r>
              <a:rPr lang="en-GB" altLang="en-US" dirty="0">
                <a:latin typeface="Arial" panose="020B0604020202020204" pitchFamily="34" charset="0"/>
                <a:cs typeface="Arial" panose="020B0604020202020204" pitchFamily="34" charset="0"/>
              </a:rPr>
              <a:t>Each of the components are mastered along a continuum:</a:t>
            </a:r>
          </a:p>
          <a:p>
            <a:pPr marL="0" indent="0" eaLnBrk="1" hangingPunct="1">
              <a:lnSpc>
                <a:spcPct val="90000"/>
              </a:lnSpc>
              <a:buFont typeface="Arial" panose="020B0604020202020204" pitchFamily="34" charset="0"/>
              <a:buNone/>
              <a:defRPr/>
            </a:pPr>
            <a:endParaRPr lang="en-GB" altLang="en-US" dirty="0">
              <a:latin typeface="Arial" panose="020B0604020202020204" pitchFamily="34" charset="0"/>
              <a:cs typeface="Arial" panose="020B0604020202020204" pitchFamily="34" charset="0"/>
            </a:endParaRPr>
          </a:p>
          <a:p>
            <a:pPr marL="0" indent="0" eaLnBrk="1" hangingPunct="1">
              <a:lnSpc>
                <a:spcPct val="90000"/>
              </a:lnSpc>
              <a:buFont typeface="Arial" panose="020B0604020202020204" pitchFamily="34" charset="0"/>
              <a:buNone/>
              <a:defRPr/>
            </a:pPr>
            <a:endParaRPr lang="en-GB" altLang="en-US" sz="2800" dirty="0">
              <a:latin typeface="Arial" panose="020B0604020202020204" pitchFamily="34" charset="0"/>
              <a:cs typeface="Arial" panose="020B0604020202020204" pitchFamily="34" charset="0"/>
            </a:endParaRPr>
          </a:p>
          <a:p>
            <a:pPr marL="457200" indent="-457200" eaLnBrk="1" hangingPunct="1">
              <a:lnSpc>
                <a:spcPct val="90000"/>
              </a:lnSpc>
              <a:buFont typeface="Wingdings 3" panose="05040102010807070707" pitchFamily="18" charset="2"/>
              <a:buAutoNum type="arabicPeriod"/>
              <a:defRPr/>
            </a:pPr>
            <a:endParaRPr lang="en-GB" altLang="en-US" sz="2000" dirty="0">
              <a:latin typeface="Arial" panose="020B0604020202020204" pitchFamily="34" charset="0"/>
              <a:cs typeface="Arial" panose="020B0604020202020204" pitchFamily="34" charset="0"/>
            </a:endParaRPr>
          </a:p>
          <a:p>
            <a:pPr marL="0" indent="0" eaLnBrk="1" hangingPunct="1">
              <a:lnSpc>
                <a:spcPct val="90000"/>
              </a:lnSpc>
              <a:buFont typeface="Arial" panose="020B0604020202020204" pitchFamily="34" charset="0"/>
              <a:buNone/>
              <a:defRPr/>
            </a:pPr>
            <a:r>
              <a:rPr lang="en-GB" altLang="en-US" sz="3600" dirty="0">
                <a:latin typeface="Arial" panose="020B0604020202020204" pitchFamily="34" charset="0"/>
                <a:cs typeface="Arial" panose="020B0604020202020204" pitchFamily="34" charset="0"/>
              </a:rPr>
              <a:t>No Knowledge                        Complete 						      Mastery</a:t>
            </a:r>
            <a:endParaRPr lang="en-US" altLang="en-US" sz="3600" dirty="0">
              <a:latin typeface="Arial" panose="020B0604020202020204" pitchFamily="34" charset="0"/>
              <a:cs typeface="Arial" panose="020B0604020202020204" pitchFamily="34" charset="0"/>
            </a:endParaRPr>
          </a:p>
          <a:p>
            <a:pPr marL="0" indent="0" eaLnBrk="1" hangingPunct="1">
              <a:lnSpc>
                <a:spcPct val="90000"/>
              </a:lnSpc>
              <a:buFont typeface="Arial" panose="020B0604020202020204" pitchFamily="34" charset="0"/>
              <a:buNone/>
              <a:defRPr/>
            </a:pPr>
            <a:endParaRPr lang="en-GB" altLang="en-US" sz="2000" dirty="0">
              <a:latin typeface="Arial" panose="020B0604020202020204" pitchFamily="34" charset="0"/>
              <a:cs typeface="Arial" panose="020B0604020202020204" pitchFamily="34" charset="0"/>
            </a:endParaRPr>
          </a:p>
        </p:txBody>
      </p:sp>
      <p:sp>
        <p:nvSpPr>
          <p:cNvPr id="79876" name="Line 4">
            <a:extLst>
              <a:ext uri="{FF2B5EF4-FFF2-40B4-BE49-F238E27FC236}">
                <a16:creationId xmlns:a16="http://schemas.microsoft.com/office/drawing/2014/main" id="{24A70D11-EBF4-49F0-B984-C605731D3C20}"/>
              </a:ext>
            </a:extLst>
          </p:cNvPr>
          <p:cNvSpPr>
            <a:spLocks noChangeShapeType="1"/>
          </p:cNvSpPr>
          <p:nvPr/>
        </p:nvSpPr>
        <p:spPr bwMode="auto">
          <a:xfrm>
            <a:off x="284163" y="1700213"/>
            <a:ext cx="87630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9877" name="Line 3">
            <a:extLst>
              <a:ext uri="{FF2B5EF4-FFF2-40B4-BE49-F238E27FC236}">
                <a16:creationId xmlns:a16="http://schemas.microsoft.com/office/drawing/2014/main" id="{1A7AA7BF-148E-4C36-A7C8-B6DF9F1D8253}"/>
              </a:ext>
            </a:extLst>
          </p:cNvPr>
          <p:cNvSpPr>
            <a:spLocks noChangeShapeType="1"/>
          </p:cNvSpPr>
          <p:nvPr/>
        </p:nvSpPr>
        <p:spPr bwMode="auto">
          <a:xfrm>
            <a:off x="539750" y="4149725"/>
            <a:ext cx="7920038" cy="0"/>
          </a:xfrm>
          <a:prstGeom prst="line">
            <a:avLst/>
          </a:prstGeom>
          <a:noFill/>
          <a:ln w="508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 name="Slide Number Placeholder 1"/>
          <p:cNvSpPr>
            <a:spLocks noGrp="1"/>
          </p:cNvSpPr>
          <p:nvPr>
            <p:ph type="sldNum" sz="quarter" idx="12"/>
          </p:nvPr>
        </p:nvSpPr>
        <p:spPr/>
        <p:txBody>
          <a:bodyPr/>
          <a:lstStyle/>
          <a:p>
            <a:pPr>
              <a:defRPr/>
            </a:pPr>
            <a:fld id="{8C52BDAC-34CE-4AFF-A3FD-84FEE4F8A572}" type="slidenum">
              <a:rPr lang="en-US" altLang="en-US" smtClean="0"/>
              <a:pPr>
                <a:defRPr/>
              </a:pPr>
              <a:t>71</a:t>
            </a:fld>
            <a:endParaRPr lang="en-US"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3332928"/>
      </p:ext>
    </p:extLst>
  </p:cSld>
  <p:clrMapOvr>
    <a:masterClrMapping/>
  </p:clrMapOvr>
  <mc:AlternateContent xmlns:mc="http://schemas.openxmlformats.org/markup-compatibility/2006" xmlns:p14="http://schemas.microsoft.com/office/powerpoint/2010/main">
    <mc:Choice Requires="p14">
      <p:transition spd="slow" p14:dur="2000" advTm="18847"/>
    </mc:Choice>
    <mc:Fallback xmlns="">
      <p:transition spd="slow" advTm="18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1F09782F-D241-454B-B141-CA9D7ED813F5}"/>
              </a:ext>
            </a:extLst>
          </p:cNvPr>
          <p:cNvSpPr>
            <a:spLocks noGrp="1"/>
          </p:cNvSpPr>
          <p:nvPr>
            <p:ph type="title"/>
          </p:nvPr>
        </p:nvSpPr>
        <p:spPr>
          <a:xfrm>
            <a:off x="539750" y="549275"/>
            <a:ext cx="7862888" cy="981075"/>
          </a:xfrm>
        </p:spPr>
        <p:txBody>
          <a:bodyPr/>
          <a:lstStyle/>
          <a:p>
            <a:pPr eaLnBrk="1" hangingPunct="1"/>
            <a:r>
              <a:rPr lang="en-GB" altLang="en-US" sz="3600" b="1" dirty="0">
                <a:solidFill>
                  <a:srgbClr val="0070C0"/>
                </a:solidFill>
                <a:latin typeface="Arial" panose="020B0604020202020204" pitchFamily="34" charset="0"/>
                <a:cs typeface="Arial" panose="020B0604020202020204" pitchFamily="34" charset="0"/>
              </a:rPr>
              <a:t>Schmitt (2010)</a:t>
            </a:r>
          </a:p>
        </p:txBody>
      </p:sp>
      <p:sp>
        <p:nvSpPr>
          <p:cNvPr id="81923" name="Rectangle 3">
            <a:extLst>
              <a:ext uri="{FF2B5EF4-FFF2-40B4-BE49-F238E27FC236}">
                <a16:creationId xmlns:a16="http://schemas.microsoft.com/office/drawing/2014/main" id="{4018380E-BE2D-4E67-A96B-74C9650411D0}"/>
              </a:ext>
            </a:extLst>
          </p:cNvPr>
          <p:cNvSpPr>
            <a:spLocks noGrp="1"/>
          </p:cNvSpPr>
          <p:nvPr>
            <p:ph type="body" idx="1"/>
          </p:nvPr>
        </p:nvSpPr>
        <p:spPr>
          <a:xfrm>
            <a:off x="357188" y="1989138"/>
            <a:ext cx="8607425" cy="4464050"/>
          </a:xfrm>
        </p:spPr>
        <p:txBody>
          <a:bodyPr/>
          <a:lstStyle/>
          <a:p>
            <a:pPr marL="0" indent="0" eaLnBrk="1" hangingPunct="1">
              <a:lnSpc>
                <a:spcPct val="90000"/>
              </a:lnSpc>
              <a:buFont typeface="Arial" panose="020B0604020202020204" pitchFamily="34" charset="0"/>
              <a:buNone/>
            </a:pPr>
            <a:endParaRPr lang="en-GB" altLang="en-US" sz="2800">
              <a:latin typeface="Arial" panose="020B0604020202020204" pitchFamily="34" charset="0"/>
              <a:cs typeface="Arial" panose="020B0604020202020204" pitchFamily="34" charset="0"/>
            </a:endParaRPr>
          </a:p>
          <a:p>
            <a:pPr marL="0" indent="0" algn="ctr" eaLnBrk="1" hangingPunct="1">
              <a:lnSpc>
                <a:spcPct val="90000"/>
              </a:lnSpc>
              <a:buFont typeface="Arial" panose="020B0604020202020204" pitchFamily="34" charset="0"/>
              <a:buNone/>
            </a:pPr>
            <a:r>
              <a:rPr lang="en-GB" altLang="en-US" b="1">
                <a:latin typeface="Arial" panose="020B0604020202020204" pitchFamily="34" charset="0"/>
                <a:cs typeface="Arial" panose="020B0604020202020204" pitchFamily="34" charset="0"/>
              </a:rPr>
              <a:t>Written Form</a:t>
            </a:r>
          </a:p>
          <a:p>
            <a:pPr marL="0" indent="0" eaLnBrk="1" hangingPunct="1">
              <a:lnSpc>
                <a:spcPct val="90000"/>
              </a:lnSpc>
              <a:buFont typeface="Arial" panose="020B0604020202020204" pitchFamily="34" charset="0"/>
              <a:buNone/>
            </a:pPr>
            <a:endParaRPr lang="en-GB" altLang="en-US">
              <a:latin typeface="Arial" panose="020B0604020202020204" pitchFamily="34" charset="0"/>
              <a:cs typeface="Arial" panose="020B0604020202020204" pitchFamily="34" charset="0"/>
            </a:endParaRPr>
          </a:p>
          <a:p>
            <a:pPr marL="0" indent="0" eaLnBrk="1" hangingPunct="1">
              <a:lnSpc>
                <a:spcPct val="90000"/>
              </a:lnSpc>
              <a:buFont typeface="Arial" panose="020B0604020202020204" pitchFamily="34" charset="0"/>
              <a:buNone/>
            </a:pPr>
            <a:endParaRPr lang="en-GB" altLang="en-US" sz="2800">
              <a:latin typeface="Arial" panose="020B0604020202020204" pitchFamily="34" charset="0"/>
              <a:cs typeface="Arial" panose="020B0604020202020204" pitchFamily="34" charset="0"/>
            </a:endParaRPr>
          </a:p>
          <a:p>
            <a:pPr marL="0" indent="0" eaLnBrk="1" hangingPunct="1">
              <a:buFont typeface="Arial" panose="020B0604020202020204" pitchFamily="34" charset="0"/>
              <a:buNone/>
            </a:pPr>
            <a:r>
              <a:rPr lang="en-GB" altLang="en-US" sz="2800">
                <a:latin typeface="Arial" panose="020B0604020202020204" pitchFamily="34" charset="0"/>
                <a:cs typeface="Arial" panose="020B0604020202020204" pitchFamily="34" charset="0"/>
              </a:rPr>
              <a:t>Can’t spell    knows some    phonologically     fully</a:t>
            </a:r>
          </a:p>
          <a:p>
            <a:pPr marL="0" indent="0" eaLnBrk="1" hangingPunct="1">
              <a:buFont typeface="Arial" panose="020B0604020202020204" pitchFamily="34" charset="0"/>
              <a:buNone/>
            </a:pPr>
            <a:r>
              <a:rPr lang="en-GB" altLang="en-US" sz="2800">
                <a:latin typeface="Arial" panose="020B0604020202020204" pitchFamily="34" charset="0"/>
                <a:cs typeface="Arial" panose="020B0604020202020204" pitchFamily="34" charset="0"/>
              </a:rPr>
              <a:t>     at all             letters               correct         correct</a:t>
            </a:r>
          </a:p>
          <a:p>
            <a:pPr marL="0" indent="0" eaLnBrk="1" hangingPunct="1">
              <a:buFont typeface="Arial" panose="020B0604020202020204" pitchFamily="34" charset="0"/>
              <a:buNone/>
            </a:pPr>
            <a:r>
              <a:rPr lang="en-GB" altLang="en-US" sz="2800">
                <a:latin typeface="Arial" panose="020B0604020202020204" pitchFamily="34" charset="0"/>
                <a:cs typeface="Arial" panose="020B0604020202020204" pitchFamily="34" charset="0"/>
              </a:rPr>
              <a:t>							     spelling</a:t>
            </a:r>
          </a:p>
          <a:p>
            <a:pPr marL="0" indent="0" eaLnBrk="1" hangingPunct="1">
              <a:buFont typeface="Arial" panose="020B0604020202020204" pitchFamily="34" charset="0"/>
              <a:buNone/>
            </a:pPr>
            <a:r>
              <a:rPr lang="en-GB" altLang="en-US" sz="2800">
                <a:solidFill>
                  <a:srgbClr val="FF0000"/>
                </a:solidFill>
                <a:latin typeface="Arial" panose="020B0604020202020204" pitchFamily="34" charset="0"/>
                <a:cs typeface="Arial" panose="020B0604020202020204" pitchFamily="34" charset="0"/>
              </a:rPr>
              <a:t>    ??		      r????y		     reely	         </a:t>
            </a:r>
            <a:r>
              <a:rPr lang="en-GB" altLang="en-US" sz="2800">
                <a:solidFill>
                  <a:srgbClr val="00B050"/>
                </a:solidFill>
                <a:latin typeface="Arial" panose="020B0604020202020204" pitchFamily="34" charset="0"/>
                <a:cs typeface="Arial" panose="020B0604020202020204" pitchFamily="34" charset="0"/>
              </a:rPr>
              <a:t>really</a:t>
            </a:r>
            <a:r>
              <a:rPr lang="en-GB" altLang="en-US" sz="2800">
                <a:solidFill>
                  <a:srgbClr val="00B050"/>
                </a:solidFill>
                <a:latin typeface="Arial" panose="020B0604020202020204" pitchFamily="34" charset="0"/>
                <a:cs typeface="Arial" panose="020B0604020202020204" pitchFamily="34" charset="0"/>
                <a:sym typeface="Wingdings" panose="05000000000000000000" pitchFamily="2" charset="2"/>
              </a:rPr>
              <a:t></a:t>
            </a:r>
            <a:endParaRPr lang="en-GB" altLang="en-US" sz="2800">
              <a:solidFill>
                <a:srgbClr val="00B050"/>
              </a:solidFill>
              <a:latin typeface="Arial" panose="020B0604020202020204" pitchFamily="34" charset="0"/>
              <a:cs typeface="Arial" panose="020B0604020202020204" pitchFamily="34" charset="0"/>
            </a:endParaRPr>
          </a:p>
          <a:p>
            <a:pPr marL="0" indent="0" eaLnBrk="1" hangingPunct="1">
              <a:buFont typeface="Arial" panose="020B0604020202020204" pitchFamily="34" charset="0"/>
              <a:buNone/>
            </a:pPr>
            <a:endParaRPr lang="en-GB" altLang="en-US" sz="2000">
              <a:latin typeface="Arial" panose="020B0604020202020204" pitchFamily="34" charset="0"/>
              <a:cs typeface="Arial" panose="020B0604020202020204" pitchFamily="34" charset="0"/>
            </a:endParaRPr>
          </a:p>
        </p:txBody>
      </p:sp>
      <p:sp>
        <p:nvSpPr>
          <p:cNvPr id="81924" name="Line 4">
            <a:extLst>
              <a:ext uri="{FF2B5EF4-FFF2-40B4-BE49-F238E27FC236}">
                <a16:creationId xmlns:a16="http://schemas.microsoft.com/office/drawing/2014/main" id="{04BF6D94-3442-4574-A67D-A079EDCCE8FD}"/>
              </a:ext>
            </a:extLst>
          </p:cNvPr>
          <p:cNvSpPr>
            <a:spLocks noChangeShapeType="1"/>
          </p:cNvSpPr>
          <p:nvPr/>
        </p:nvSpPr>
        <p:spPr bwMode="auto">
          <a:xfrm>
            <a:off x="284163" y="1700213"/>
            <a:ext cx="87630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1925" name="Line 3">
            <a:extLst>
              <a:ext uri="{FF2B5EF4-FFF2-40B4-BE49-F238E27FC236}">
                <a16:creationId xmlns:a16="http://schemas.microsoft.com/office/drawing/2014/main" id="{7164373F-BB98-446C-B67E-F83C6C364AED}"/>
              </a:ext>
            </a:extLst>
          </p:cNvPr>
          <p:cNvSpPr>
            <a:spLocks noChangeShapeType="1"/>
          </p:cNvSpPr>
          <p:nvPr/>
        </p:nvSpPr>
        <p:spPr bwMode="auto">
          <a:xfrm>
            <a:off x="539750" y="3500438"/>
            <a:ext cx="7920038" cy="0"/>
          </a:xfrm>
          <a:prstGeom prst="line">
            <a:avLst/>
          </a:prstGeom>
          <a:noFill/>
          <a:ln w="508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 name="Slide Number Placeholder 1"/>
          <p:cNvSpPr>
            <a:spLocks noGrp="1"/>
          </p:cNvSpPr>
          <p:nvPr>
            <p:ph type="sldNum" sz="quarter" idx="12"/>
          </p:nvPr>
        </p:nvSpPr>
        <p:spPr/>
        <p:txBody>
          <a:bodyPr/>
          <a:lstStyle/>
          <a:p>
            <a:pPr>
              <a:defRPr/>
            </a:pPr>
            <a:fld id="{8C52BDAC-34CE-4AFF-A3FD-84FEE4F8A572}" type="slidenum">
              <a:rPr lang="en-US" altLang="en-US" smtClean="0"/>
              <a:pPr>
                <a:defRPr/>
              </a:pPr>
              <a:t>72</a:t>
            </a:fld>
            <a:endParaRPr lang="en-US"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46601065"/>
      </p:ext>
    </p:extLst>
  </p:cSld>
  <p:clrMapOvr>
    <a:masterClrMapping/>
  </p:clrMapOvr>
  <mc:AlternateContent xmlns:mc="http://schemas.openxmlformats.org/markup-compatibility/2006" xmlns:p14="http://schemas.microsoft.com/office/powerpoint/2010/main">
    <mc:Choice Requires="p14">
      <p:transition spd="slow" p14:dur="2000" advTm="47304"/>
    </mc:Choice>
    <mc:Fallback xmlns="">
      <p:transition spd="slow" advTm="47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62D18946-8B02-4562-8909-5E240AA129B6}"/>
              </a:ext>
            </a:extLst>
          </p:cNvPr>
          <p:cNvSpPr>
            <a:spLocks noGrp="1"/>
          </p:cNvSpPr>
          <p:nvPr>
            <p:ph type="title"/>
          </p:nvPr>
        </p:nvSpPr>
        <p:spPr>
          <a:xfrm>
            <a:off x="539750" y="549275"/>
            <a:ext cx="7862888" cy="981075"/>
          </a:xfrm>
        </p:spPr>
        <p:txBody>
          <a:bodyPr/>
          <a:lstStyle/>
          <a:p>
            <a:pPr eaLnBrk="1" hangingPunct="1"/>
            <a:r>
              <a:rPr lang="en-GB" altLang="en-US" sz="3600" b="1" dirty="0">
                <a:solidFill>
                  <a:srgbClr val="0070C0"/>
                </a:solidFill>
                <a:latin typeface="Arial" panose="020B0604020202020204" pitchFamily="34" charset="0"/>
                <a:cs typeface="Arial" panose="020B0604020202020204" pitchFamily="34" charset="0"/>
              </a:rPr>
              <a:t>Vocabulary Learning </a:t>
            </a:r>
            <a:br>
              <a:rPr lang="en-GB" altLang="en-US" sz="3600" b="1" dirty="0">
                <a:solidFill>
                  <a:srgbClr val="0070C0"/>
                </a:solidFill>
                <a:latin typeface="Arial" panose="020B0604020202020204" pitchFamily="34" charset="0"/>
                <a:cs typeface="Arial" panose="020B0604020202020204" pitchFamily="34" charset="0"/>
              </a:rPr>
            </a:br>
            <a:r>
              <a:rPr lang="en-GB" altLang="en-US" sz="3600" b="1" dirty="0">
                <a:solidFill>
                  <a:srgbClr val="0070C0"/>
                </a:solidFill>
                <a:latin typeface="Arial" panose="020B0604020202020204" pitchFamily="34" charset="0"/>
                <a:cs typeface="Arial" panose="020B0604020202020204" pitchFamily="34" charset="0"/>
              </a:rPr>
              <a:t>is Incremental</a:t>
            </a:r>
          </a:p>
        </p:txBody>
      </p:sp>
      <p:sp>
        <p:nvSpPr>
          <p:cNvPr id="83971" name="Rectangle 3">
            <a:extLst>
              <a:ext uri="{FF2B5EF4-FFF2-40B4-BE49-F238E27FC236}">
                <a16:creationId xmlns:a16="http://schemas.microsoft.com/office/drawing/2014/main" id="{13E1159D-2C10-4A74-9CFE-25EAC5D6E80C}"/>
              </a:ext>
            </a:extLst>
          </p:cNvPr>
          <p:cNvSpPr>
            <a:spLocks noGrp="1"/>
          </p:cNvSpPr>
          <p:nvPr>
            <p:ph type="body" idx="1"/>
          </p:nvPr>
        </p:nvSpPr>
        <p:spPr>
          <a:xfrm>
            <a:off x="357188" y="1989138"/>
            <a:ext cx="8607425" cy="4464050"/>
          </a:xfrm>
        </p:spPr>
        <p:txBody>
          <a:bodyPr/>
          <a:lstStyle/>
          <a:p>
            <a:pPr marL="0" indent="0" eaLnBrk="1" hangingPunct="1">
              <a:lnSpc>
                <a:spcPct val="90000"/>
              </a:lnSpc>
              <a:buFont typeface="Arial" panose="020B0604020202020204" pitchFamily="34" charset="0"/>
              <a:buNone/>
            </a:pPr>
            <a:endParaRPr lang="en-GB" altLang="en-US" sz="2800">
              <a:latin typeface="Arial" panose="020B0604020202020204" pitchFamily="34" charset="0"/>
              <a:cs typeface="Arial" panose="020B0604020202020204" pitchFamily="34" charset="0"/>
            </a:endParaRPr>
          </a:p>
          <a:p>
            <a:pPr marL="0" indent="0" algn="ctr" eaLnBrk="1" hangingPunct="1">
              <a:lnSpc>
                <a:spcPct val="90000"/>
              </a:lnSpc>
              <a:buFont typeface="Arial" panose="020B0604020202020204" pitchFamily="34" charset="0"/>
              <a:buNone/>
            </a:pPr>
            <a:r>
              <a:rPr lang="en-GB" altLang="en-US" b="1">
                <a:latin typeface="Arial" panose="020B0604020202020204" pitchFamily="34" charset="0"/>
                <a:cs typeface="Arial" panose="020B0604020202020204" pitchFamily="34" charset="0"/>
              </a:rPr>
              <a:t>Derivative Forms</a:t>
            </a:r>
          </a:p>
          <a:p>
            <a:pPr marL="0" indent="0" eaLnBrk="1" hangingPunct="1">
              <a:lnSpc>
                <a:spcPct val="90000"/>
              </a:lnSpc>
              <a:buFont typeface="Arial" panose="020B0604020202020204" pitchFamily="34" charset="0"/>
              <a:buNone/>
            </a:pPr>
            <a:endParaRPr lang="en-GB" altLang="en-US">
              <a:latin typeface="Arial" panose="020B0604020202020204" pitchFamily="34" charset="0"/>
              <a:cs typeface="Arial" panose="020B0604020202020204" pitchFamily="34" charset="0"/>
            </a:endParaRPr>
          </a:p>
          <a:p>
            <a:pPr marL="0" indent="0" eaLnBrk="1" hangingPunct="1">
              <a:lnSpc>
                <a:spcPct val="90000"/>
              </a:lnSpc>
              <a:buFont typeface="Arial" panose="020B0604020202020204" pitchFamily="34" charset="0"/>
              <a:buNone/>
            </a:pPr>
            <a:endParaRPr lang="en-GB" altLang="en-US" sz="2800">
              <a:latin typeface="Arial" panose="020B0604020202020204" pitchFamily="34" charset="0"/>
              <a:cs typeface="Arial" panose="020B0604020202020204" pitchFamily="34" charset="0"/>
            </a:endParaRPr>
          </a:p>
          <a:p>
            <a:pPr marL="0" indent="0" eaLnBrk="1" hangingPunct="1">
              <a:buFont typeface="Arial" panose="020B0604020202020204" pitchFamily="34" charset="0"/>
              <a:buNone/>
            </a:pPr>
            <a:r>
              <a:rPr lang="en-GB" altLang="en-US" sz="2000">
                <a:latin typeface="Arial" panose="020B0604020202020204" pitchFamily="34" charset="0"/>
                <a:cs typeface="Arial" panose="020B0604020202020204" pitchFamily="34" charset="0"/>
              </a:rPr>
              <a:t>   </a:t>
            </a:r>
            <a:r>
              <a:rPr lang="en-GB" altLang="en-US" sz="2400">
                <a:latin typeface="Arial" panose="020B0604020202020204" pitchFamily="34" charset="0"/>
                <a:cs typeface="Arial" panose="020B0604020202020204" pitchFamily="34" charset="0"/>
              </a:rPr>
              <a:t>nation	nation		nation		     nation</a:t>
            </a:r>
          </a:p>
          <a:p>
            <a:pPr marL="0" indent="0" eaLnBrk="1" hangingPunct="1">
              <a:buFont typeface="Arial" panose="020B0604020202020204" pitchFamily="34" charset="0"/>
              <a:buNone/>
            </a:pPr>
            <a:r>
              <a:rPr lang="en-GB" altLang="en-US" sz="2400">
                <a:latin typeface="Arial" panose="020B0604020202020204" pitchFamily="34" charset="0"/>
                <a:cs typeface="Arial" panose="020B0604020202020204" pitchFamily="34" charset="0"/>
              </a:rPr>
              <a:t>		national	national	     national</a:t>
            </a:r>
          </a:p>
          <a:p>
            <a:pPr marL="0" indent="0" eaLnBrk="1" hangingPunct="1">
              <a:buFont typeface="Arial" panose="020B0604020202020204" pitchFamily="34" charset="0"/>
              <a:buNone/>
            </a:pPr>
            <a:r>
              <a:rPr lang="en-GB" altLang="en-US" sz="2400">
                <a:latin typeface="Arial" panose="020B0604020202020204" pitchFamily="34" charset="0"/>
                <a:cs typeface="Arial" panose="020B0604020202020204" pitchFamily="34" charset="0"/>
              </a:rPr>
              <a:t>				nationalize	     nationalize</a:t>
            </a:r>
          </a:p>
          <a:p>
            <a:pPr marL="0" indent="0" eaLnBrk="1" hangingPunct="1">
              <a:buFont typeface="Arial" panose="020B0604020202020204" pitchFamily="34" charset="0"/>
              <a:buNone/>
            </a:pPr>
            <a:r>
              <a:rPr lang="en-GB" altLang="en-US" sz="2400">
                <a:latin typeface="Arial" panose="020B0604020202020204" pitchFamily="34" charset="0"/>
                <a:cs typeface="Arial" panose="020B0604020202020204" pitchFamily="34" charset="0"/>
              </a:rPr>
              <a:t>						     nationally</a:t>
            </a:r>
          </a:p>
          <a:p>
            <a:pPr marL="0" indent="0" eaLnBrk="1" hangingPunct="1">
              <a:buFont typeface="Arial" panose="020B0604020202020204" pitchFamily="34" charset="0"/>
              <a:buNone/>
            </a:pPr>
            <a:r>
              <a:rPr lang="en-GB" altLang="en-US" sz="2400">
                <a:latin typeface="Arial" panose="020B0604020202020204" pitchFamily="34" charset="0"/>
                <a:cs typeface="Arial" panose="020B0604020202020204" pitchFamily="34" charset="0"/>
              </a:rPr>
              <a:t>						     nationalization …</a:t>
            </a:r>
          </a:p>
          <a:p>
            <a:pPr marL="0" indent="0" eaLnBrk="1" hangingPunct="1">
              <a:buFont typeface="Arial" panose="020B0604020202020204" pitchFamily="34" charset="0"/>
              <a:buNone/>
            </a:pPr>
            <a:r>
              <a:rPr lang="en-GB" altLang="en-US" sz="2000">
                <a:latin typeface="Arial" panose="020B0604020202020204" pitchFamily="34" charset="0"/>
                <a:cs typeface="Arial" panose="020B0604020202020204" pitchFamily="34" charset="0"/>
              </a:rPr>
              <a:t>	</a:t>
            </a:r>
          </a:p>
        </p:txBody>
      </p:sp>
      <p:sp>
        <p:nvSpPr>
          <p:cNvPr id="83972" name="Line 4">
            <a:extLst>
              <a:ext uri="{FF2B5EF4-FFF2-40B4-BE49-F238E27FC236}">
                <a16:creationId xmlns:a16="http://schemas.microsoft.com/office/drawing/2014/main" id="{FEFED06B-2AD6-4A7C-B4CF-09735F4F3EC8}"/>
              </a:ext>
            </a:extLst>
          </p:cNvPr>
          <p:cNvSpPr>
            <a:spLocks noChangeShapeType="1"/>
          </p:cNvSpPr>
          <p:nvPr/>
        </p:nvSpPr>
        <p:spPr bwMode="auto">
          <a:xfrm>
            <a:off x="284163" y="1700213"/>
            <a:ext cx="87630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3973" name="Line 3">
            <a:extLst>
              <a:ext uri="{FF2B5EF4-FFF2-40B4-BE49-F238E27FC236}">
                <a16:creationId xmlns:a16="http://schemas.microsoft.com/office/drawing/2014/main" id="{99589AAB-A860-4384-BFBB-1C498A92136E}"/>
              </a:ext>
            </a:extLst>
          </p:cNvPr>
          <p:cNvSpPr>
            <a:spLocks noChangeShapeType="1"/>
          </p:cNvSpPr>
          <p:nvPr/>
        </p:nvSpPr>
        <p:spPr bwMode="auto">
          <a:xfrm>
            <a:off x="539750" y="3500438"/>
            <a:ext cx="7920038" cy="0"/>
          </a:xfrm>
          <a:prstGeom prst="line">
            <a:avLst/>
          </a:prstGeom>
          <a:noFill/>
          <a:ln w="508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 name="Slide Number Placeholder 1"/>
          <p:cNvSpPr>
            <a:spLocks noGrp="1"/>
          </p:cNvSpPr>
          <p:nvPr>
            <p:ph type="sldNum" sz="quarter" idx="12"/>
          </p:nvPr>
        </p:nvSpPr>
        <p:spPr/>
        <p:txBody>
          <a:bodyPr/>
          <a:lstStyle/>
          <a:p>
            <a:pPr>
              <a:defRPr/>
            </a:pPr>
            <a:fld id="{8C52BDAC-34CE-4AFF-A3FD-84FEE4F8A572}" type="slidenum">
              <a:rPr lang="en-US" altLang="en-US" smtClean="0"/>
              <a:pPr>
                <a:defRPr/>
              </a:pPr>
              <a:t>73</a:t>
            </a:fld>
            <a:endParaRPr lang="en-US"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57226299"/>
      </p:ext>
    </p:extLst>
  </p:cSld>
  <p:clrMapOvr>
    <a:masterClrMapping/>
  </p:clrMapOvr>
  <mc:AlternateContent xmlns:mc="http://schemas.openxmlformats.org/markup-compatibility/2006" xmlns:p14="http://schemas.microsoft.com/office/powerpoint/2010/main">
    <mc:Choice Requires="p14">
      <p:transition spd="slow" p14:dur="2000" advTm="23111"/>
    </mc:Choice>
    <mc:Fallback xmlns="">
      <p:transition spd="slow" advTm="23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10ED082E-F22E-45C6-AB3E-77721086DF88}"/>
              </a:ext>
            </a:extLst>
          </p:cNvPr>
          <p:cNvSpPr>
            <a:spLocks noGrp="1"/>
          </p:cNvSpPr>
          <p:nvPr>
            <p:ph type="body" idx="1"/>
          </p:nvPr>
        </p:nvSpPr>
        <p:spPr>
          <a:xfrm>
            <a:off x="228600" y="152400"/>
            <a:ext cx="8915400" cy="6705600"/>
          </a:xfrm>
        </p:spPr>
        <p:txBody>
          <a:bodyPr/>
          <a:lstStyle/>
          <a:p>
            <a:pPr marL="609600" indent="-609600" algn="ctr">
              <a:buFont typeface="Wingdings" panose="05000000000000000000" pitchFamily="2" charset="2"/>
              <a:buNone/>
            </a:pPr>
            <a:endParaRPr lang="en-GB" altLang="en-US" b="1" dirty="0">
              <a:solidFill>
                <a:srgbClr val="005480"/>
              </a:solidFill>
              <a:latin typeface="Arial" panose="020B0604020202020204" pitchFamily="34" charset="0"/>
              <a:cs typeface="Arial" panose="020B0604020202020204" pitchFamily="34" charset="0"/>
            </a:endParaRPr>
          </a:p>
          <a:p>
            <a:pPr marL="609600" indent="-609600" algn="ctr">
              <a:buFont typeface="Wingdings" panose="05000000000000000000" pitchFamily="2" charset="2"/>
              <a:buNone/>
            </a:pPr>
            <a:r>
              <a:rPr lang="en-GB" altLang="en-US" b="1" dirty="0">
                <a:solidFill>
                  <a:srgbClr val="0070C0"/>
                </a:solidFill>
                <a:latin typeface="Arial" panose="020B0604020202020204" pitchFamily="34" charset="0"/>
                <a:cs typeface="Arial" panose="020B0604020202020204" pitchFamily="34" charset="0"/>
              </a:rPr>
              <a:t>Initial Knowledge of Word</a:t>
            </a:r>
            <a:r>
              <a:rPr lang="en-US" altLang="en-US" dirty="0">
                <a:solidFill>
                  <a:srgbClr val="0070C0"/>
                </a:solidFill>
              </a:rPr>
              <a:t>         </a:t>
            </a:r>
          </a:p>
          <a:p>
            <a:pPr marL="609600" indent="-609600">
              <a:buFont typeface="Wingdings" panose="05000000000000000000" pitchFamily="2" charset="2"/>
              <a:buNone/>
            </a:pPr>
            <a:r>
              <a:rPr lang="en-GB" altLang="en-US" dirty="0">
                <a:cs typeface="Arial" panose="020B0604020202020204" pitchFamily="34" charset="0"/>
              </a:rPr>
              <a:t>Spoken form</a:t>
            </a:r>
          </a:p>
          <a:p>
            <a:pPr marL="609600" indent="-609600">
              <a:buFont typeface="Wingdings" panose="05000000000000000000" pitchFamily="2" charset="2"/>
              <a:buNone/>
            </a:pPr>
            <a:r>
              <a:rPr lang="en-US" altLang="en-US" dirty="0"/>
              <a:t>Written form</a:t>
            </a:r>
          </a:p>
          <a:p>
            <a:pPr marL="609600" indent="-609600">
              <a:buFont typeface="Wingdings" panose="05000000000000000000" pitchFamily="2" charset="2"/>
              <a:buNone/>
            </a:pPr>
            <a:r>
              <a:rPr lang="en-US" altLang="en-US" dirty="0"/>
              <a:t>Meaning</a:t>
            </a:r>
          </a:p>
          <a:p>
            <a:pPr marL="609600" indent="-609600">
              <a:buFont typeface="Wingdings" panose="05000000000000000000" pitchFamily="2" charset="2"/>
              <a:buNone/>
            </a:pPr>
            <a:r>
              <a:rPr lang="en-US" altLang="en-US" dirty="0"/>
              <a:t>Grammar</a:t>
            </a:r>
          </a:p>
          <a:p>
            <a:pPr marL="609600" indent="-609600">
              <a:buFont typeface="Wingdings" panose="05000000000000000000" pitchFamily="2" charset="2"/>
              <a:buNone/>
            </a:pPr>
            <a:r>
              <a:rPr lang="en-US" altLang="en-US" dirty="0"/>
              <a:t>Collocation</a:t>
            </a:r>
          </a:p>
          <a:p>
            <a:pPr marL="609600" indent="-609600">
              <a:buFont typeface="Wingdings" panose="05000000000000000000" pitchFamily="2" charset="2"/>
              <a:buNone/>
            </a:pPr>
            <a:r>
              <a:rPr lang="en-US" altLang="en-US" dirty="0"/>
              <a:t>Register</a:t>
            </a:r>
          </a:p>
          <a:p>
            <a:pPr marL="609600" indent="-609600">
              <a:buFont typeface="Wingdings" panose="05000000000000000000" pitchFamily="2" charset="2"/>
              <a:buNone/>
            </a:pPr>
            <a:r>
              <a:rPr lang="en-US" altLang="en-US" dirty="0"/>
              <a:t>Frequency</a:t>
            </a:r>
          </a:p>
          <a:p>
            <a:pPr marL="609600" indent="-609600">
              <a:buFont typeface="Wingdings" panose="05000000000000000000" pitchFamily="2" charset="2"/>
              <a:buNone/>
            </a:pPr>
            <a:r>
              <a:rPr lang="en-US" altLang="en-US" dirty="0"/>
              <a:t>Associations</a:t>
            </a:r>
          </a:p>
          <a:p>
            <a:pPr marL="609600" indent="-609600">
              <a:buFont typeface="Wingdings" panose="05000000000000000000" pitchFamily="2" charset="2"/>
              <a:buNone/>
            </a:pPr>
            <a:endParaRPr lang="en-US" altLang="en-US" dirty="0"/>
          </a:p>
        </p:txBody>
      </p:sp>
      <p:sp>
        <p:nvSpPr>
          <p:cNvPr id="86019" name="Line 3">
            <a:extLst>
              <a:ext uri="{FF2B5EF4-FFF2-40B4-BE49-F238E27FC236}">
                <a16:creationId xmlns:a16="http://schemas.microsoft.com/office/drawing/2014/main" id="{043B7F13-CA27-435D-9624-ED6740CF19FC}"/>
              </a:ext>
            </a:extLst>
          </p:cNvPr>
          <p:cNvSpPr>
            <a:spLocks noChangeShapeType="1"/>
          </p:cNvSpPr>
          <p:nvPr/>
        </p:nvSpPr>
        <p:spPr bwMode="auto">
          <a:xfrm>
            <a:off x="3352800" y="5867400"/>
            <a:ext cx="55626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6020" name="Line 4">
            <a:extLst>
              <a:ext uri="{FF2B5EF4-FFF2-40B4-BE49-F238E27FC236}">
                <a16:creationId xmlns:a16="http://schemas.microsoft.com/office/drawing/2014/main" id="{786DC680-6D32-4E27-8B55-96DB01D2B109}"/>
              </a:ext>
            </a:extLst>
          </p:cNvPr>
          <p:cNvSpPr>
            <a:spLocks noChangeShapeType="1"/>
          </p:cNvSpPr>
          <p:nvPr/>
        </p:nvSpPr>
        <p:spPr bwMode="auto">
          <a:xfrm>
            <a:off x="3200400" y="1752600"/>
            <a:ext cx="55626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6021" name="Line 5">
            <a:extLst>
              <a:ext uri="{FF2B5EF4-FFF2-40B4-BE49-F238E27FC236}">
                <a16:creationId xmlns:a16="http://schemas.microsoft.com/office/drawing/2014/main" id="{B6D151B0-CFC0-48F2-9BC2-AAAB451778BD}"/>
              </a:ext>
            </a:extLst>
          </p:cNvPr>
          <p:cNvSpPr>
            <a:spLocks noChangeShapeType="1"/>
          </p:cNvSpPr>
          <p:nvPr/>
        </p:nvSpPr>
        <p:spPr bwMode="auto">
          <a:xfrm>
            <a:off x="3276600" y="2362200"/>
            <a:ext cx="55626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6022" name="Line 6">
            <a:extLst>
              <a:ext uri="{FF2B5EF4-FFF2-40B4-BE49-F238E27FC236}">
                <a16:creationId xmlns:a16="http://schemas.microsoft.com/office/drawing/2014/main" id="{60996FFD-7FF8-4087-9499-7986826F73DA}"/>
              </a:ext>
            </a:extLst>
          </p:cNvPr>
          <p:cNvSpPr>
            <a:spLocks noChangeShapeType="1"/>
          </p:cNvSpPr>
          <p:nvPr/>
        </p:nvSpPr>
        <p:spPr bwMode="auto">
          <a:xfrm>
            <a:off x="3276600" y="2971800"/>
            <a:ext cx="55626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6023" name="Line 7">
            <a:extLst>
              <a:ext uri="{FF2B5EF4-FFF2-40B4-BE49-F238E27FC236}">
                <a16:creationId xmlns:a16="http://schemas.microsoft.com/office/drawing/2014/main" id="{C6B6DAA9-1A8C-43B9-9EBF-277D6F109EA2}"/>
              </a:ext>
            </a:extLst>
          </p:cNvPr>
          <p:cNvSpPr>
            <a:spLocks noChangeShapeType="1"/>
          </p:cNvSpPr>
          <p:nvPr/>
        </p:nvSpPr>
        <p:spPr bwMode="auto">
          <a:xfrm>
            <a:off x="3276600" y="3581400"/>
            <a:ext cx="55626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6024" name="Line 8">
            <a:extLst>
              <a:ext uri="{FF2B5EF4-FFF2-40B4-BE49-F238E27FC236}">
                <a16:creationId xmlns:a16="http://schemas.microsoft.com/office/drawing/2014/main" id="{BF5D6891-DA60-43DB-875A-5AC5A41ED0E2}"/>
              </a:ext>
            </a:extLst>
          </p:cNvPr>
          <p:cNvSpPr>
            <a:spLocks noChangeShapeType="1"/>
          </p:cNvSpPr>
          <p:nvPr/>
        </p:nvSpPr>
        <p:spPr bwMode="auto">
          <a:xfrm>
            <a:off x="3276600" y="4191000"/>
            <a:ext cx="55626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6025" name="Line 9">
            <a:extLst>
              <a:ext uri="{FF2B5EF4-FFF2-40B4-BE49-F238E27FC236}">
                <a16:creationId xmlns:a16="http://schemas.microsoft.com/office/drawing/2014/main" id="{97BCA989-2E88-4554-BF6F-C0E8966B56E9}"/>
              </a:ext>
            </a:extLst>
          </p:cNvPr>
          <p:cNvSpPr>
            <a:spLocks noChangeShapeType="1"/>
          </p:cNvSpPr>
          <p:nvPr/>
        </p:nvSpPr>
        <p:spPr bwMode="auto">
          <a:xfrm>
            <a:off x="3276600" y="4724400"/>
            <a:ext cx="55626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6026" name="Line 10">
            <a:extLst>
              <a:ext uri="{FF2B5EF4-FFF2-40B4-BE49-F238E27FC236}">
                <a16:creationId xmlns:a16="http://schemas.microsoft.com/office/drawing/2014/main" id="{54298A5E-F915-4A80-A4EB-81B7BE0AF708}"/>
              </a:ext>
            </a:extLst>
          </p:cNvPr>
          <p:cNvSpPr>
            <a:spLocks noChangeShapeType="1"/>
          </p:cNvSpPr>
          <p:nvPr/>
        </p:nvSpPr>
        <p:spPr bwMode="auto">
          <a:xfrm>
            <a:off x="3276600" y="5257800"/>
            <a:ext cx="55626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6027" name="Line 11">
            <a:extLst>
              <a:ext uri="{FF2B5EF4-FFF2-40B4-BE49-F238E27FC236}">
                <a16:creationId xmlns:a16="http://schemas.microsoft.com/office/drawing/2014/main" id="{6048988A-3D88-4A07-AD9A-CCF9959017DA}"/>
              </a:ext>
            </a:extLst>
          </p:cNvPr>
          <p:cNvSpPr>
            <a:spLocks noChangeShapeType="1"/>
          </p:cNvSpPr>
          <p:nvPr/>
        </p:nvSpPr>
        <p:spPr bwMode="auto">
          <a:xfrm>
            <a:off x="4419600" y="1600200"/>
            <a:ext cx="0" cy="381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6028" name="Line 12">
            <a:extLst>
              <a:ext uri="{FF2B5EF4-FFF2-40B4-BE49-F238E27FC236}">
                <a16:creationId xmlns:a16="http://schemas.microsoft.com/office/drawing/2014/main" id="{75C6F820-316F-4A24-A3CC-71E95344BD99}"/>
              </a:ext>
            </a:extLst>
          </p:cNvPr>
          <p:cNvSpPr>
            <a:spLocks noChangeShapeType="1"/>
          </p:cNvSpPr>
          <p:nvPr/>
        </p:nvSpPr>
        <p:spPr bwMode="auto">
          <a:xfrm>
            <a:off x="4114800" y="2133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6029" name="Line 13">
            <a:extLst>
              <a:ext uri="{FF2B5EF4-FFF2-40B4-BE49-F238E27FC236}">
                <a16:creationId xmlns:a16="http://schemas.microsoft.com/office/drawing/2014/main" id="{039EAA01-799E-4DAB-8943-838FEE252464}"/>
              </a:ext>
            </a:extLst>
          </p:cNvPr>
          <p:cNvSpPr>
            <a:spLocks noChangeShapeType="1"/>
          </p:cNvSpPr>
          <p:nvPr/>
        </p:nvSpPr>
        <p:spPr bwMode="auto">
          <a:xfrm>
            <a:off x="4724400" y="274320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6030" name="Line 14">
            <a:extLst>
              <a:ext uri="{FF2B5EF4-FFF2-40B4-BE49-F238E27FC236}">
                <a16:creationId xmlns:a16="http://schemas.microsoft.com/office/drawing/2014/main" id="{6B7181C6-D3D1-46C3-8B77-87892C73CEA9}"/>
              </a:ext>
            </a:extLst>
          </p:cNvPr>
          <p:cNvSpPr>
            <a:spLocks noChangeShapeType="1"/>
          </p:cNvSpPr>
          <p:nvPr/>
        </p:nvSpPr>
        <p:spPr bwMode="auto">
          <a:xfrm>
            <a:off x="4267200" y="335280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6031" name="Line 15">
            <a:extLst>
              <a:ext uri="{FF2B5EF4-FFF2-40B4-BE49-F238E27FC236}">
                <a16:creationId xmlns:a16="http://schemas.microsoft.com/office/drawing/2014/main" id="{6CF9DB4C-8261-4C32-B8AD-3AF764AECC2C}"/>
              </a:ext>
            </a:extLst>
          </p:cNvPr>
          <p:cNvSpPr>
            <a:spLocks noChangeShapeType="1"/>
          </p:cNvSpPr>
          <p:nvPr/>
        </p:nvSpPr>
        <p:spPr bwMode="auto">
          <a:xfrm>
            <a:off x="3429000" y="396240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6032" name="Line 16">
            <a:extLst>
              <a:ext uri="{FF2B5EF4-FFF2-40B4-BE49-F238E27FC236}">
                <a16:creationId xmlns:a16="http://schemas.microsoft.com/office/drawing/2014/main" id="{C02138D4-9343-49A4-A3C9-E2D325A02CAD}"/>
              </a:ext>
            </a:extLst>
          </p:cNvPr>
          <p:cNvSpPr>
            <a:spLocks noChangeShapeType="1"/>
          </p:cNvSpPr>
          <p:nvPr/>
        </p:nvSpPr>
        <p:spPr bwMode="auto">
          <a:xfrm>
            <a:off x="3429000" y="449580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6033" name="Line 17">
            <a:extLst>
              <a:ext uri="{FF2B5EF4-FFF2-40B4-BE49-F238E27FC236}">
                <a16:creationId xmlns:a16="http://schemas.microsoft.com/office/drawing/2014/main" id="{8D5783EE-3D85-4D66-98DA-E1EE37A0FDE6}"/>
              </a:ext>
            </a:extLst>
          </p:cNvPr>
          <p:cNvSpPr>
            <a:spLocks noChangeShapeType="1"/>
          </p:cNvSpPr>
          <p:nvPr/>
        </p:nvSpPr>
        <p:spPr bwMode="auto">
          <a:xfrm>
            <a:off x="3429000" y="5029200"/>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6034" name="Line 18">
            <a:extLst>
              <a:ext uri="{FF2B5EF4-FFF2-40B4-BE49-F238E27FC236}">
                <a16:creationId xmlns:a16="http://schemas.microsoft.com/office/drawing/2014/main" id="{94C0F239-30BE-4171-99F1-E58CF4DA7B27}"/>
              </a:ext>
            </a:extLst>
          </p:cNvPr>
          <p:cNvSpPr>
            <a:spLocks noChangeShapeType="1"/>
          </p:cNvSpPr>
          <p:nvPr/>
        </p:nvSpPr>
        <p:spPr bwMode="auto">
          <a:xfrm>
            <a:off x="3733800" y="563880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 name="Slide Number Placeholder 1"/>
          <p:cNvSpPr>
            <a:spLocks noGrp="1"/>
          </p:cNvSpPr>
          <p:nvPr>
            <p:ph type="sldNum" sz="quarter" idx="12"/>
          </p:nvPr>
        </p:nvSpPr>
        <p:spPr/>
        <p:txBody>
          <a:bodyPr/>
          <a:lstStyle/>
          <a:p>
            <a:pPr>
              <a:defRPr/>
            </a:pPr>
            <a:fld id="{8C52BDAC-34CE-4AFF-A3FD-84FEE4F8A572}" type="slidenum">
              <a:rPr lang="en-US" altLang="en-US" smtClean="0"/>
              <a:pPr>
                <a:defRPr/>
              </a:pPr>
              <a:t>74</a:t>
            </a:fld>
            <a:endParaRPr lang="en-US"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11174117"/>
      </p:ext>
    </p:extLst>
  </p:cSld>
  <p:clrMapOvr>
    <a:masterClrMapping/>
  </p:clrMapOvr>
  <mc:AlternateContent xmlns:mc="http://schemas.openxmlformats.org/markup-compatibility/2006" xmlns:p14="http://schemas.microsoft.com/office/powerpoint/2010/main">
    <mc:Choice Requires="p14">
      <p:transition spd="slow" p14:dur="2000" advTm="22912"/>
    </mc:Choice>
    <mc:Fallback xmlns="">
      <p:transition spd="slow" advTm="22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78FB1F19-A543-4D4A-B310-EC93A29F7005}"/>
              </a:ext>
            </a:extLst>
          </p:cNvPr>
          <p:cNvSpPr>
            <a:spLocks noGrp="1"/>
          </p:cNvSpPr>
          <p:nvPr>
            <p:ph type="body" idx="1"/>
          </p:nvPr>
        </p:nvSpPr>
        <p:spPr>
          <a:xfrm>
            <a:off x="228600" y="152400"/>
            <a:ext cx="8915400" cy="6705600"/>
          </a:xfrm>
        </p:spPr>
        <p:txBody>
          <a:bodyPr/>
          <a:lstStyle/>
          <a:p>
            <a:pPr marL="609600" indent="-609600" algn="ctr">
              <a:buFont typeface="Wingdings" panose="05000000000000000000" pitchFamily="2" charset="2"/>
              <a:buNone/>
            </a:pPr>
            <a:r>
              <a:rPr lang="en-US" altLang="en-US" dirty="0"/>
              <a:t>           </a:t>
            </a:r>
          </a:p>
          <a:p>
            <a:pPr marL="609600" indent="-609600" algn="ctr">
              <a:buFont typeface="Wingdings" panose="05000000000000000000" pitchFamily="2" charset="2"/>
              <a:buNone/>
            </a:pPr>
            <a:r>
              <a:rPr lang="en-US" altLang="en-US" b="1" dirty="0">
                <a:solidFill>
                  <a:srgbClr val="0070C0"/>
                </a:solidFill>
                <a:latin typeface="Arial" panose="020B0604020202020204" pitchFamily="34" charset="0"/>
                <a:cs typeface="Arial" panose="020B0604020202020204" pitchFamily="34" charset="0"/>
              </a:rPr>
              <a:t>Developing </a:t>
            </a:r>
            <a:r>
              <a:rPr lang="en-GB" altLang="en-US" b="1" dirty="0">
                <a:solidFill>
                  <a:srgbClr val="0070C0"/>
                </a:solidFill>
                <a:latin typeface="Arial" panose="020B0604020202020204" pitchFamily="34" charset="0"/>
                <a:cs typeface="Arial" panose="020B0604020202020204" pitchFamily="34" charset="0"/>
              </a:rPr>
              <a:t>Knowledge of Word</a:t>
            </a:r>
            <a:r>
              <a:rPr lang="en-US" altLang="en-US" dirty="0">
                <a:solidFill>
                  <a:srgbClr val="0070C0"/>
                </a:solidFill>
              </a:rPr>
              <a:t>         </a:t>
            </a:r>
          </a:p>
          <a:p>
            <a:pPr marL="609600" indent="-609600">
              <a:buFont typeface="Wingdings" panose="05000000000000000000" pitchFamily="2" charset="2"/>
              <a:buNone/>
            </a:pPr>
            <a:r>
              <a:rPr lang="en-GB" altLang="en-US" dirty="0">
                <a:cs typeface="Arial" panose="020B0604020202020204" pitchFamily="34" charset="0"/>
              </a:rPr>
              <a:t>Spoken form</a:t>
            </a:r>
          </a:p>
          <a:p>
            <a:pPr marL="609600" indent="-609600">
              <a:buFont typeface="Wingdings" panose="05000000000000000000" pitchFamily="2" charset="2"/>
              <a:buNone/>
            </a:pPr>
            <a:r>
              <a:rPr lang="en-US" altLang="en-US" dirty="0"/>
              <a:t>Written form</a:t>
            </a:r>
          </a:p>
          <a:p>
            <a:pPr marL="609600" indent="-609600">
              <a:buFont typeface="Wingdings" panose="05000000000000000000" pitchFamily="2" charset="2"/>
              <a:buNone/>
            </a:pPr>
            <a:r>
              <a:rPr lang="en-US" altLang="en-US" dirty="0"/>
              <a:t>Meaning</a:t>
            </a:r>
          </a:p>
          <a:p>
            <a:pPr marL="609600" indent="-609600">
              <a:buFont typeface="Wingdings" panose="05000000000000000000" pitchFamily="2" charset="2"/>
              <a:buNone/>
            </a:pPr>
            <a:r>
              <a:rPr lang="en-US" altLang="en-US" dirty="0"/>
              <a:t>Grammar</a:t>
            </a:r>
          </a:p>
          <a:p>
            <a:pPr marL="609600" indent="-609600">
              <a:buFont typeface="Wingdings" panose="05000000000000000000" pitchFamily="2" charset="2"/>
              <a:buNone/>
            </a:pPr>
            <a:r>
              <a:rPr lang="en-US" altLang="en-US" dirty="0"/>
              <a:t>Collocation</a:t>
            </a:r>
          </a:p>
          <a:p>
            <a:pPr marL="609600" indent="-609600">
              <a:buFont typeface="Wingdings" panose="05000000000000000000" pitchFamily="2" charset="2"/>
              <a:buNone/>
            </a:pPr>
            <a:r>
              <a:rPr lang="en-US" altLang="en-US" dirty="0"/>
              <a:t>Register</a:t>
            </a:r>
          </a:p>
          <a:p>
            <a:pPr marL="609600" indent="-609600">
              <a:buFont typeface="Wingdings" panose="05000000000000000000" pitchFamily="2" charset="2"/>
              <a:buNone/>
            </a:pPr>
            <a:r>
              <a:rPr lang="en-US" altLang="en-US" dirty="0"/>
              <a:t>Frequency</a:t>
            </a:r>
          </a:p>
          <a:p>
            <a:pPr marL="609600" indent="-609600">
              <a:buFont typeface="Wingdings" panose="05000000000000000000" pitchFamily="2" charset="2"/>
              <a:buNone/>
            </a:pPr>
            <a:r>
              <a:rPr lang="en-US" altLang="en-US" dirty="0"/>
              <a:t>Associations</a:t>
            </a:r>
          </a:p>
          <a:p>
            <a:pPr marL="609600" indent="-609600">
              <a:buFont typeface="Wingdings" panose="05000000000000000000" pitchFamily="2" charset="2"/>
              <a:buNone/>
            </a:pPr>
            <a:endParaRPr lang="en-US" altLang="en-US" dirty="0"/>
          </a:p>
        </p:txBody>
      </p:sp>
      <p:sp>
        <p:nvSpPr>
          <p:cNvPr id="88067" name="Line 3">
            <a:extLst>
              <a:ext uri="{FF2B5EF4-FFF2-40B4-BE49-F238E27FC236}">
                <a16:creationId xmlns:a16="http://schemas.microsoft.com/office/drawing/2014/main" id="{F798EB27-52C3-4446-8918-86F69C173137}"/>
              </a:ext>
            </a:extLst>
          </p:cNvPr>
          <p:cNvSpPr>
            <a:spLocks noChangeShapeType="1"/>
          </p:cNvSpPr>
          <p:nvPr/>
        </p:nvSpPr>
        <p:spPr bwMode="auto">
          <a:xfrm>
            <a:off x="3352800" y="5867400"/>
            <a:ext cx="55626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8068" name="Line 4">
            <a:extLst>
              <a:ext uri="{FF2B5EF4-FFF2-40B4-BE49-F238E27FC236}">
                <a16:creationId xmlns:a16="http://schemas.microsoft.com/office/drawing/2014/main" id="{907EAE6F-B5C0-4140-95C7-729007651735}"/>
              </a:ext>
            </a:extLst>
          </p:cNvPr>
          <p:cNvSpPr>
            <a:spLocks noChangeShapeType="1"/>
          </p:cNvSpPr>
          <p:nvPr/>
        </p:nvSpPr>
        <p:spPr bwMode="auto">
          <a:xfrm>
            <a:off x="3352800" y="1752600"/>
            <a:ext cx="55626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8069" name="Line 5">
            <a:extLst>
              <a:ext uri="{FF2B5EF4-FFF2-40B4-BE49-F238E27FC236}">
                <a16:creationId xmlns:a16="http://schemas.microsoft.com/office/drawing/2014/main" id="{6ED12C0C-3D35-4CD3-933B-36731D179F52}"/>
              </a:ext>
            </a:extLst>
          </p:cNvPr>
          <p:cNvSpPr>
            <a:spLocks noChangeShapeType="1"/>
          </p:cNvSpPr>
          <p:nvPr/>
        </p:nvSpPr>
        <p:spPr bwMode="auto">
          <a:xfrm>
            <a:off x="3276600" y="2362200"/>
            <a:ext cx="55626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8070" name="Line 6">
            <a:extLst>
              <a:ext uri="{FF2B5EF4-FFF2-40B4-BE49-F238E27FC236}">
                <a16:creationId xmlns:a16="http://schemas.microsoft.com/office/drawing/2014/main" id="{70BBEB74-6A3C-474B-B31E-06AC0C4FE7DF}"/>
              </a:ext>
            </a:extLst>
          </p:cNvPr>
          <p:cNvSpPr>
            <a:spLocks noChangeShapeType="1"/>
          </p:cNvSpPr>
          <p:nvPr/>
        </p:nvSpPr>
        <p:spPr bwMode="auto">
          <a:xfrm>
            <a:off x="3276600" y="2971800"/>
            <a:ext cx="55626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8071" name="Line 7">
            <a:extLst>
              <a:ext uri="{FF2B5EF4-FFF2-40B4-BE49-F238E27FC236}">
                <a16:creationId xmlns:a16="http://schemas.microsoft.com/office/drawing/2014/main" id="{7AF176CA-7D21-48B8-B86A-2114FB5CD592}"/>
              </a:ext>
            </a:extLst>
          </p:cNvPr>
          <p:cNvSpPr>
            <a:spLocks noChangeShapeType="1"/>
          </p:cNvSpPr>
          <p:nvPr/>
        </p:nvSpPr>
        <p:spPr bwMode="auto">
          <a:xfrm>
            <a:off x="3276600" y="3581400"/>
            <a:ext cx="55626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8072" name="Line 8">
            <a:extLst>
              <a:ext uri="{FF2B5EF4-FFF2-40B4-BE49-F238E27FC236}">
                <a16:creationId xmlns:a16="http://schemas.microsoft.com/office/drawing/2014/main" id="{7FD418B4-8D77-4547-8862-BABE8A8720CD}"/>
              </a:ext>
            </a:extLst>
          </p:cNvPr>
          <p:cNvSpPr>
            <a:spLocks noChangeShapeType="1"/>
          </p:cNvSpPr>
          <p:nvPr/>
        </p:nvSpPr>
        <p:spPr bwMode="auto">
          <a:xfrm>
            <a:off x="3276600" y="4191000"/>
            <a:ext cx="55626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8073" name="Line 9">
            <a:extLst>
              <a:ext uri="{FF2B5EF4-FFF2-40B4-BE49-F238E27FC236}">
                <a16:creationId xmlns:a16="http://schemas.microsoft.com/office/drawing/2014/main" id="{3E608212-9F19-4E73-93EB-FF2574BB0AB2}"/>
              </a:ext>
            </a:extLst>
          </p:cNvPr>
          <p:cNvSpPr>
            <a:spLocks noChangeShapeType="1"/>
          </p:cNvSpPr>
          <p:nvPr/>
        </p:nvSpPr>
        <p:spPr bwMode="auto">
          <a:xfrm>
            <a:off x="3276600" y="4724400"/>
            <a:ext cx="55626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8074" name="Line 10">
            <a:extLst>
              <a:ext uri="{FF2B5EF4-FFF2-40B4-BE49-F238E27FC236}">
                <a16:creationId xmlns:a16="http://schemas.microsoft.com/office/drawing/2014/main" id="{A3948FFB-42C4-4654-AE5A-689D7737523F}"/>
              </a:ext>
            </a:extLst>
          </p:cNvPr>
          <p:cNvSpPr>
            <a:spLocks noChangeShapeType="1"/>
          </p:cNvSpPr>
          <p:nvPr/>
        </p:nvSpPr>
        <p:spPr bwMode="auto">
          <a:xfrm>
            <a:off x="3276600" y="5257800"/>
            <a:ext cx="55626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8075" name="Line 11">
            <a:extLst>
              <a:ext uri="{FF2B5EF4-FFF2-40B4-BE49-F238E27FC236}">
                <a16:creationId xmlns:a16="http://schemas.microsoft.com/office/drawing/2014/main" id="{69C9B72B-9156-4C4D-AC69-93420E3DBCCC}"/>
              </a:ext>
            </a:extLst>
          </p:cNvPr>
          <p:cNvSpPr>
            <a:spLocks noChangeShapeType="1"/>
          </p:cNvSpPr>
          <p:nvPr/>
        </p:nvSpPr>
        <p:spPr bwMode="auto">
          <a:xfrm>
            <a:off x="8839200" y="1600200"/>
            <a:ext cx="0" cy="381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8076" name="Line 12">
            <a:extLst>
              <a:ext uri="{FF2B5EF4-FFF2-40B4-BE49-F238E27FC236}">
                <a16:creationId xmlns:a16="http://schemas.microsoft.com/office/drawing/2014/main" id="{094A1086-2181-4DBB-B0CA-2C37EE2429F6}"/>
              </a:ext>
            </a:extLst>
          </p:cNvPr>
          <p:cNvSpPr>
            <a:spLocks noChangeShapeType="1"/>
          </p:cNvSpPr>
          <p:nvPr/>
        </p:nvSpPr>
        <p:spPr bwMode="auto">
          <a:xfrm>
            <a:off x="8763000" y="20574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8077" name="Line 13">
            <a:extLst>
              <a:ext uri="{FF2B5EF4-FFF2-40B4-BE49-F238E27FC236}">
                <a16:creationId xmlns:a16="http://schemas.microsoft.com/office/drawing/2014/main" id="{74229ED4-2EF8-495C-826E-73CD7FBC739C}"/>
              </a:ext>
            </a:extLst>
          </p:cNvPr>
          <p:cNvSpPr>
            <a:spLocks noChangeShapeType="1"/>
          </p:cNvSpPr>
          <p:nvPr/>
        </p:nvSpPr>
        <p:spPr bwMode="auto">
          <a:xfrm>
            <a:off x="6172200" y="274320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8078" name="Line 14">
            <a:extLst>
              <a:ext uri="{FF2B5EF4-FFF2-40B4-BE49-F238E27FC236}">
                <a16:creationId xmlns:a16="http://schemas.microsoft.com/office/drawing/2014/main" id="{FC580EE2-7293-4FD0-91B7-8D3D04941956}"/>
              </a:ext>
            </a:extLst>
          </p:cNvPr>
          <p:cNvSpPr>
            <a:spLocks noChangeShapeType="1"/>
          </p:cNvSpPr>
          <p:nvPr/>
        </p:nvSpPr>
        <p:spPr bwMode="auto">
          <a:xfrm>
            <a:off x="7543800" y="33528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8079" name="Line 15">
            <a:extLst>
              <a:ext uri="{FF2B5EF4-FFF2-40B4-BE49-F238E27FC236}">
                <a16:creationId xmlns:a16="http://schemas.microsoft.com/office/drawing/2014/main" id="{B58C9F48-9C76-43F6-A0EA-C11DB9CA458B}"/>
              </a:ext>
            </a:extLst>
          </p:cNvPr>
          <p:cNvSpPr>
            <a:spLocks noChangeShapeType="1"/>
          </p:cNvSpPr>
          <p:nvPr/>
        </p:nvSpPr>
        <p:spPr bwMode="auto">
          <a:xfrm>
            <a:off x="5105400" y="3962400"/>
            <a:ext cx="0" cy="381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8080" name="Line 16">
            <a:extLst>
              <a:ext uri="{FF2B5EF4-FFF2-40B4-BE49-F238E27FC236}">
                <a16:creationId xmlns:a16="http://schemas.microsoft.com/office/drawing/2014/main" id="{E127EDED-BCF3-4084-8EC6-B1712E96CF23}"/>
              </a:ext>
            </a:extLst>
          </p:cNvPr>
          <p:cNvSpPr>
            <a:spLocks noChangeShapeType="1"/>
          </p:cNvSpPr>
          <p:nvPr/>
        </p:nvSpPr>
        <p:spPr bwMode="auto">
          <a:xfrm>
            <a:off x="5410200" y="449580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8081" name="Line 17">
            <a:extLst>
              <a:ext uri="{FF2B5EF4-FFF2-40B4-BE49-F238E27FC236}">
                <a16:creationId xmlns:a16="http://schemas.microsoft.com/office/drawing/2014/main" id="{EA877900-8E91-4505-9D48-504A47426B4E}"/>
              </a:ext>
            </a:extLst>
          </p:cNvPr>
          <p:cNvSpPr>
            <a:spLocks noChangeShapeType="1"/>
          </p:cNvSpPr>
          <p:nvPr/>
        </p:nvSpPr>
        <p:spPr bwMode="auto">
          <a:xfrm>
            <a:off x="4876800" y="502920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8082" name="Line 18">
            <a:extLst>
              <a:ext uri="{FF2B5EF4-FFF2-40B4-BE49-F238E27FC236}">
                <a16:creationId xmlns:a16="http://schemas.microsoft.com/office/drawing/2014/main" id="{99932052-1341-4845-BCB2-151C4EB3DC14}"/>
              </a:ext>
            </a:extLst>
          </p:cNvPr>
          <p:cNvSpPr>
            <a:spLocks noChangeShapeType="1"/>
          </p:cNvSpPr>
          <p:nvPr/>
        </p:nvSpPr>
        <p:spPr bwMode="auto">
          <a:xfrm>
            <a:off x="6019800" y="56388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 name="Slide Number Placeholder 1"/>
          <p:cNvSpPr>
            <a:spLocks noGrp="1"/>
          </p:cNvSpPr>
          <p:nvPr>
            <p:ph type="sldNum" sz="quarter" idx="12"/>
          </p:nvPr>
        </p:nvSpPr>
        <p:spPr/>
        <p:txBody>
          <a:bodyPr/>
          <a:lstStyle/>
          <a:p>
            <a:pPr>
              <a:defRPr/>
            </a:pPr>
            <a:fld id="{8C52BDAC-34CE-4AFF-A3FD-84FEE4F8A572}" type="slidenum">
              <a:rPr lang="en-US" altLang="en-US" smtClean="0"/>
              <a:pPr>
                <a:defRPr/>
              </a:pPr>
              <a:t>75</a:t>
            </a:fld>
            <a:endParaRPr lang="en-US"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61081024"/>
      </p:ext>
    </p:extLst>
  </p:cSld>
  <p:clrMapOvr>
    <a:masterClrMapping/>
  </p:clrMapOvr>
  <mc:AlternateContent xmlns:mc="http://schemas.openxmlformats.org/markup-compatibility/2006" xmlns:p14="http://schemas.microsoft.com/office/powerpoint/2010/main">
    <mc:Choice Requires="p14">
      <p:transition spd="slow" p14:dur="2000" advTm="18432"/>
    </mc:Choice>
    <mc:Fallback xmlns="">
      <p:transition spd="slow" advTm="18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6549A36A-A0CA-4C28-B16A-9BF29487F4D1}"/>
              </a:ext>
            </a:extLst>
          </p:cNvPr>
          <p:cNvSpPr>
            <a:spLocks noGrp="1"/>
          </p:cNvSpPr>
          <p:nvPr>
            <p:ph type="body" idx="1"/>
          </p:nvPr>
        </p:nvSpPr>
        <p:spPr>
          <a:xfrm>
            <a:off x="228600" y="152400"/>
            <a:ext cx="8915400" cy="6705600"/>
          </a:xfrm>
        </p:spPr>
        <p:txBody>
          <a:bodyPr/>
          <a:lstStyle/>
          <a:p>
            <a:pPr marL="609600" indent="-609600">
              <a:buFont typeface="Wingdings" panose="05000000000000000000" pitchFamily="2" charset="2"/>
              <a:buNone/>
            </a:pPr>
            <a:r>
              <a:rPr lang="en-US" altLang="en-US" dirty="0"/>
              <a:t> </a:t>
            </a:r>
          </a:p>
          <a:p>
            <a:pPr marL="609600" indent="-609600" algn="ctr">
              <a:buFont typeface="Wingdings" panose="05000000000000000000" pitchFamily="2" charset="2"/>
              <a:buNone/>
            </a:pPr>
            <a:r>
              <a:rPr lang="en-US" altLang="en-US" b="1" dirty="0">
                <a:solidFill>
                  <a:srgbClr val="0070C0"/>
                </a:solidFill>
                <a:latin typeface="Arial" panose="020B0604020202020204" pitchFamily="34" charset="0"/>
                <a:cs typeface="Arial" panose="020B0604020202020204" pitchFamily="34" charset="0"/>
              </a:rPr>
              <a:t>Advanced </a:t>
            </a:r>
            <a:r>
              <a:rPr lang="en-GB" altLang="en-US" b="1" dirty="0">
                <a:solidFill>
                  <a:srgbClr val="0070C0"/>
                </a:solidFill>
                <a:latin typeface="Arial" panose="020B0604020202020204" pitchFamily="34" charset="0"/>
                <a:cs typeface="Arial" panose="020B0604020202020204" pitchFamily="34" charset="0"/>
              </a:rPr>
              <a:t>Knowledge of Word</a:t>
            </a:r>
            <a:endParaRPr lang="en-US" altLang="en-US" dirty="0">
              <a:solidFill>
                <a:srgbClr val="0070C0"/>
              </a:solidFill>
            </a:endParaRPr>
          </a:p>
          <a:p>
            <a:pPr marL="609600" indent="-609600">
              <a:buFont typeface="Wingdings" panose="05000000000000000000" pitchFamily="2" charset="2"/>
              <a:buNone/>
            </a:pPr>
            <a:r>
              <a:rPr lang="en-GB" altLang="en-US" dirty="0">
                <a:cs typeface="Arial" panose="020B0604020202020204" pitchFamily="34" charset="0"/>
              </a:rPr>
              <a:t>Spoken form</a:t>
            </a:r>
          </a:p>
          <a:p>
            <a:pPr marL="609600" indent="-609600">
              <a:buFont typeface="Wingdings" panose="05000000000000000000" pitchFamily="2" charset="2"/>
              <a:buNone/>
            </a:pPr>
            <a:r>
              <a:rPr lang="en-US" altLang="en-US" dirty="0"/>
              <a:t>Written form</a:t>
            </a:r>
          </a:p>
          <a:p>
            <a:pPr marL="609600" indent="-609600">
              <a:buFont typeface="Wingdings" panose="05000000000000000000" pitchFamily="2" charset="2"/>
              <a:buNone/>
            </a:pPr>
            <a:r>
              <a:rPr lang="en-US" altLang="en-US" dirty="0"/>
              <a:t>Meaning</a:t>
            </a:r>
          </a:p>
          <a:p>
            <a:pPr marL="609600" indent="-609600">
              <a:buFont typeface="Wingdings" panose="05000000000000000000" pitchFamily="2" charset="2"/>
              <a:buNone/>
            </a:pPr>
            <a:r>
              <a:rPr lang="en-US" altLang="en-US" dirty="0"/>
              <a:t>Grammar</a:t>
            </a:r>
          </a:p>
          <a:p>
            <a:pPr marL="609600" indent="-609600">
              <a:buFont typeface="Wingdings" panose="05000000000000000000" pitchFamily="2" charset="2"/>
              <a:buNone/>
            </a:pPr>
            <a:r>
              <a:rPr lang="en-US" altLang="en-US" dirty="0"/>
              <a:t>Collocation</a:t>
            </a:r>
          </a:p>
          <a:p>
            <a:pPr marL="609600" indent="-609600">
              <a:buFont typeface="Wingdings" panose="05000000000000000000" pitchFamily="2" charset="2"/>
              <a:buNone/>
            </a:pPr>
            <a:r>
              <a:rPr lang="en-US" altLang="en-US" dirty="0"/>
              <a:t>Register</a:t>
            </a:r>
          </a:p>
          <a:p>
            <a:pPr marL="609600" indent="-609600">
              <a:buFont typeface="Wingdings" panose="05000000000000000000" pitchFamily="2" charset="2"/>
              <a:buNone/>
            </a:pPr>
            <a:r>
              <a:rPr lang="en-US" altLang="en-US" dirty="0"/>
              <a:t>Frequency</a:t>
            </a:r>
          </a:p>
          <a:p>
            <a:pPr marL="609600" indent="-609600">
              <a:buFont typeface="Wingdings" panose="05000000000000000000" pitchFamily="2" charset="2"/>
              <a:buNone/>
            </a:pPr>
            <a:r>
              <a:rPr lang="en-US" altLang="en-US" dirty="0"/>
              <a:t>Associations</a:t>
            </a:r>
          </a:p>
          <a:p>
            <a:pPr marL="609600" indent="-609600">
              <a:buFont typeface="Wingdings" panose="05000000000000000000" pitchFamily="2" charset="2"/>
              <a:buNone/>
            </a:pPr>
            <a:endParaRPr lang="en-US" altLang="en-US" dirty="0"/>
          </a:p>
        </p:txBody>
      </p:sp>
      <p:sp>
        <p:nvSpPr>
          <p:cNvPr id="90115" name="Line 3">
            <a:extLst>
              <a:ext uri="{FF2B5EF4-FFF2-40B4-BE49-F238E27FC236}">
                <a16:creationId xmlns:a16="http://schemas.microsoft.com/office/drawing/2014/main" id="{E3DF424F-BFDD-4105-A16B-F4DE6DA489D6}"/>
              </a:ext>
            </a:extLst>
          </p:cNvPr>
          <p:cNvSpPr>
            <a:spLocks noChangeShapeType="1"/>
          </p:cNvSpPr>
          <p:nvPr/>
        </p:nvSpPr>
        <p:spPr bwMode="auto">
          <a:xfrm>
            <a:off x="3352800" y="5867400"/>
            <a:ext cx="55626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0116" name="Line 4">
            <a:extLst>
              <a:ext uri="{FF2B5EF4-FFF2-40B4-BE49-F238E27FC236}">
                <a16:creationId xmlns:a16="http://schemas.microsoft.com/office/drawing/2014/main" id="{0E5F02E6-D6B1-4B93-AF38-6E23009EB501}"/>
              </a:ext>
            </a:extLst>
          </p:cNvPr>
          <p:cNvSpPr>
            <a:spLocks noChangeShapeType="1"/>
          </p:cNvSpPr>
          <p:nvPr/>
        </p:nvSpPr>
        <p:spPr bwMode="auto">
          <a:xfrm>
            <a:off x="3352800" y="1752600"/>
            <a:ext cx="55626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0117" name="Line 5">
            <a:extLst>
              <a:ext uri="{FF2B5EF4-FFF2-40B4-BE49-F238E27FC236}">
                <a16:creationId xmlns:a16="http://schemas.microsoft.com/office/drawing/2014/main" id="{457BFF04-3BF2-437A-84F7-884727CC8AC6}"/>
              </a:ext>
            </a:extLst>
          </p:cNvPr>
          <p:cNvSpPr>
            <a:spLocks noChangeShapeType="1"/>
          </p:cNvSpPr>
          <p:nvPr/>
        </p:nvSpPr>
        <p:spPr bwMode="auto">
          <a:xfrm>
            <a:off x="3276600" y="2362200"/>
            <a:ext cx="55626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0118" name="Line 6">
            <a:extLst>
              <a:ext uri="{FF2B5EF4-FFF2-40B4-BE49-F238E27FC236}">
                <a16:creationId xmlns:a16="http://schemas.microsoft.com/office/drawing/2014/main" id="{0CD97617-F4A1-4322-9F66-A21184097025}"/>
              </a:ext>
            </a:extLst>
          </p:cNvPr>
          <p:cNvSpPr>
            <a:spLocks noChangeShapeType="1"/>
          </p:cNvSpPr>
          <p:nvPr/>
        </p:nvSpPr>
        <p:spPr bwMode="auto">
          <a:xfrm>
            <a:off x="3276600" y="2971800"/>
            <a:ext cx="55626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0119" name="Line 7">
            <a:extLst>
              <a:ext uri="{FF2B5EF4-FFF2-40B4-BE49-F238E27FC236}">
                <a16:creationId xmlns:a16="http://schemas.microsoft.com/office/drawing/2014/main" id="{DA3C408C-3730-4711-8762-7AAE4FF4F8BA}"/>
              </a:ext>
            </a:extLst>
          </p:cNvPr>
          <p:cNvSpPr>
            <a:spLocks noChangeShapeType="1"/>
          </p:cNvSpPr>
          <p:nvPr/>
        </p:nvSpPr>
        <p:spPr bwMode="auto">
          <a:xfrm>
            <a:off x="3276600" y="3581400"/>
            <a:ext cx="55626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0120" name="Line 8">
            <a:extLst>
              <a:ext uri="{FF2B5EF4-FFF2-40B4-BE49-F238E27FC236}">
                <a16:creationId xmlns:a16="http://schemas.microsoft.com/office/drawing/2014/main" id="{C0D0FD5C-CF53-40F7-9C86-4641B5FEE839}"/>
              </a:ext>
            </a:extLst>
          </p:cNvPr>
          <p:cNvSpPr>
            <a:spLocks noChangeShapeType="1"/>
          </p:cNvSpPr>
          <p:nvPr/>
        </p:nvSpPr>
        <p:spPr bwMode="auto">
          <a:xfrm>
            <a:off x="3276600" y="4191000"/>
            <a:ext cx="55626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0121" name="Line 9">
            <a:extLst>
              <a:ext uri="{FF2B5EF4-FFF2-40B4-BE49-F238E27FC236}">
                <a16:creationId xmlns:a16="http://schemas.microsoft.com/office/drawing/2014/main" id="{D2E3842A-02F5-4EA3-A29B-C9CF148F52A5}"/>
              </a:ext>
            </a:extLst>
          </p:cNvPr>
          <p:cNvSpPr>
            <a:spLocks noChangeShapeType="1"/>
          </p:cNvSpPr>
          <p:nvPr/>
        </p:nvSpPr>
        <p:spPr bwMode="auto">
          <a:xfrm>
            <a:off x="3276600" y="4724400"/>
            <a:ext cx="55626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0122" name="Line 10">
            <a:extLst>
              <a:ext uri="{FF2B5EF4-FFF2-40B4-BE49-F238E27FC236}">
                <a16:creationId xmlns:a16="http://schemas.microsoft.com/office/drawing/2014/main" id="{0EF595F8-2620-43F2-89EA-72581D07B019}"/>
              </a:ext>
            </a:extLst>
          </p:cNvPr>
          <p:cNvSpPr>
            <a:spLocks noChangeShapeType="1"/>
          </p:cNvSpPr>
          <p:nvPr/>
        </p:nvSpPr>
        <p:spPr bwMode="auto">
          <a:xfrm>
            <a:off x="3276600" y="5257800"/>
            <a:ext cx="55626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0123" name="Line 11">
            <a:extLst>
              <a:ext uri="{FF2B5EF4-FFF2-40B4-BE49-F238E27FC236}">
                <a16:creationId xmlns:a16="http://schemas.microsoft.com/office/drawing/2014/main" id="{0F103B00-8C96-4B08-A805-03CF3A20EC16}"/>
              </a:ext>
            </a:extLst>
          </p:cNvPr>
          <p:cNvSpPr>
            <a:spLocks noChangeShapeType="1"/>
          </p:cNvSpPr>
          <p:nvPr/>
        </p:nvSpPr>
        <p:spPr bwMode="auto">
          <a:xfrm>
            <a:off x="8839200" y="1600200"/>
            <a:ext cx="0" cy="381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0124" name="Line 12">
            <a:extLst>
              <a:ext uri="{FF2B5EF4-FFF2-40B4-BE49-F238E27FC236}">
                <a16:creationId xmlns:a16="http://schemas.microsoft.com/office/drawing/2014/main" id="{A006170A-CEDC-4131-8D81-E21D4B16BF63}"/>
              </a:ext>
            </a:extLst>
          </p:cNvPr>
          <p:cNvSpPr>
            <a:spLocks noChangeShapeType="1"/>
          </p:cNvSpPr>
          <p:nvPr/>
        </p:nvSpPr>
        <p:spPr bwMode="auto">
          <a:xfrm>
            <a:off x="8763000" y="20574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0125" name="Line 13">
            <a:extLst>
              <a:ext uri="{FF2B5EF4-FFF2-40B4-BE49-F238E27FC236}">
                <a16:creationId xmlns:a16="http://schemas.microsoft.com/office/drawing/2014/main" id="{6B46E010-52FB-44A3-9CB9-72AAEB9B5959}"/>
              </a:ext>
            </a:extLst>
          </p:cNvPr>
          <p:cNvSpPr>
            <a:spLocks noChangeShapeType="1"/>
          </p:cNvSpPr>
          <p:nvPr/>
        </p:nvSpPr>
        <p:spPr bwMode="auto">
          <a:xfrm>
            <a:off x="8153400" y="26670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0126" name="Line 14">
            <a:extLst>
              <a:ext uri="{FF2B5EF4-FFF2-40B4-BE49-F238E27FC236}">
                <a16:creationId xmlns:a16="http://schemas.microsoft.com/office/drawing/2014/main" id="{DF73FF3E-5148-43C1-91CE-8723B878EE69}"/>
              </a:ext>
            </a:extLst>
          </p:cNvPr>
          <p:cNvSpPr>
            <a:spLocks noChangeShapeType="1"/>
          </p:cNvSpPr>
          <p:nvPr/>
        </p:nvSpPr>
        <p:spPr bwMode="auto">
          <a:xfrm>
            <a:off x="8763000" y="32766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0127" name="Line 15">
            <a:extLst>
              <a:ext uri="{FF2B5EF4-FFF2-40B4-BE49-F238E27FC236}">
                <a16:creationId xmlns:a16="http://schemas.microsoft.com/office/drawing/2014/main" id="{86E546AA-1CAC-44CB-9E20-268A5C570400}"/>
              </a:ext>
            </a:extLst>
          </p:cNvPr>
          <p:cNvSpPr>
            <a:spLocks noChangeShapeType="1"/>
          </p:cNvSpPr>
          <p:nvPr/>
        </p:nvSpPr>
        <p:spPr bwMode="auto">
          <a:xfrm>
            <a:off x="8001000" y="38862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0128" name="Line 16">
            <a:extLst>
              <a:ext uri="{FF2B5EF4-FFF2-40B4-BE49-F238E27FC236}">
                <a16:creationId xmlns:a16="http://schemas.microsoft.com/office/drawing/2014/main" id="{BB301E0D-BACD-4F5E-8503-0C9F90197889}"/>
              </a:ext>
            </a:extLst>
          </p:cNvPr>
          <p:cNvSpPr>
            <a:spLocks noChangeShapeType="1"/>
          </p:cNvSpPr>
          <p:nvPr/>
        </p:nvSpPr>
        <p:spPr bwMode="auto">
          <a:xfrm>
            <a:off x="8305800" y="44958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0129" name="Line 17">
            <a:extLst>
              <a:ext uri="{FF2B5EF4-FFF2-40B4-BE49-F238E27FC236}">
                <a16:creationId xmlns:a16="http://schemas.microsoft.com/office/drawing/2014/main" id="{63206A2A-323E-4597-BA12-071B6AE2A7F1}"/>
              </a:ext>
            </a:extLst>
          </p:cNvPr>
          <p:cNvSpPr>
            <a:spLocks noChangeShapeType="1"/>
          </p:cNvSpPr>
          <p:nvPr/>
        </p:nvSpPr>
        <p:spPr bwMode="auto">
          <a:xfrm>
            <a:off x="7772400" y="502920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0130" name="Line 18">
            <a:extLst>
              <a:ext uri="{FF2B5EF4-FFF2-40B4-BE49-F238E27FC236}">
                <a16:creationId xmlns:a16="http://schemas.microsoft.com/office/drawing/2014/main" id="{5882EFBC-E705-4B68-BDD2-F2E58B2209A0}"/>
              </a:ext>
            </a:extLst>
          </p:cNvPr>
          <p:cNvSpPr>
            <a:spLocks noChangeShapeType="1"/>
          </p:cNvSpPr>
          <p:nvPr/>
        </p:nvSpPr>
        <p:spPr bwMode="auto">
          <a:xfrm>
            <a:off x="8077200" y="563880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 name="Slide Number Placeholder 1"/>
          <p:cNvSpPr>
            <a:spLocks noGrp="1"/>
          </p:cNvSpPr>
          <p:nvPr>
            <p:ph type="sldNum" sz="quarter" idx="12"/>
          </p:nvPr>
        </p:nvSpPr>
        <p:spPr/>
        <p:txBody>
          <a:bodyPr/>
          <a:lstStyle/>
          <a:p>
            <a:pPr>
              <a:defRPr/>
            </a:pPr>
            <a:fld id="{8C52BDAC-34CE-4AFF-A3FD-84FEE4F8A572}" type="slidenum">
              <a:rPr lang="en-US" altLang="en-US" smtClean="0"/>
              <a:pPr>
                <a:defRPr/>
              </a:pPr>
              <a:t>76</a:t>
            </a:fld>
            <a:endParaRPr lang="en-US"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72419626"/>
      </p:ext>
    </p:extLst>
  </p:cSld>
  <p:clrMapOvr>
    <a:masterClrMapping/>
  </p:clrMapOvr>
  <mc:AlternateContent xmlns:mc="http://schemas.openxmlformats.org/markup-compatibility/2006" xmlns:p14="http://schemas.microsoft.com/office/powerpoint/2010/main">
    <mc:Choice Requires="p14">
      <p:transition spd="slow" p14:dur="2000" advTm="14728"/>
    </mc:Choice>
    <mc:Fallback xmlns="">
      <p:transition spd="slow" advTm="14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94401737-9F6A-4D39-B6CB-16E10D4472D4}"/>
              </a:ext>
            </a:extLst>
          </p:cNvPr>
          <p:cNvSpPr>
            <a:spLocks noGrp="1"/>
          </p:cNvSpPr>
          <p:nvPr>
            <p:ph type="title"/>
          </p:nvPr>
        </p:nvSpPr>
        <p:spPr>
          <a:xfrm>
            <a:off x="457200" y="404813"/>
            <a:ext cx="8229600" cy="1143000"/>
          </a:xfrm>
        </p:spPr>
        <p:txBody>
          <a:bodyPr/>
          <a:lstStyle/>
          <a:p>
            <a:r>
              <a:rPr lang="en-GB" altLang="en-US" sz="3600" b="1" dirty="0">
                <a:solidFill>
                  <a:srgbClr val="0070C0"/>
                </a:solidFill>
                <a:latin typeface="Arial" panose="020B0604020202020204" pitchFamily="34" charset="0"/>
                <a:cs typeface="Arial" panose="020B0604020202020204" pitchFamily="34" charset="0"/>
              </a:rPr>
              <a:t>Vocabulary Learning </a:t>
            </a:r>
            <a:br>
              <a:rPr lang="en-GB" altLang="en-US" sz="3600" b="1" dirty="0">
                <a:solidFill>
                  <a:srgbClr val="0070C0"/>
                </a:solidFill>
                <a:latin typeface="Arial" panose="020B0604020202020204" pitchFamily="34" charset="0"/>
                <a:cs typeface="Arial" panose="020B0604020202020204" pitchFamily="34" charset="0"/>
              </a:rPr>
            </a:br>
            <a:r>
              <a:rPr lang="en-GB" altLang="en-US" sz="3600" b="1" dirty="0">
                <a:solidFill>
                  <a:srgbClr val="0070C0"/>
                </a:solidFill>
                <a:latin typeface="Arial" panose="020B0604020202020204" pitchFamily="34" charset="0"/>
                <a:cs typeface="Arial" panose="020B0604020202020204" pitchFamily="34" charset="0"/>
              </a:rPr>
              <a:t>is Incremental</a:t>
            </a:r>
          </a:p>
        </p:txBody>
      </p:sp>
      <p:sp>
        <p:nvSpPr>
          <p:cNvPr id="92163" name="Rectangle 3">
            <a:extLst>
              <a:ext uri="{FF2B5EF4-FFF2-40B4-BE49-F238E27FC236}">
                <a16:creationId xmlns:a16="http://schemas.microsoft.com/office/drawing/2014/main" id="{027448C9-C434-47A7-B974-6243C2E87884}"/>
              </a:ext>
            </a:extLst>
          </p:cNvPr>
          <p:cNvSpPr>
            <a:spLocks noGrp="1"/>
          </p:cNvSpPr>
          <p:nvPr>
            <p:ph type="body" idx="1"/>
          </p:nvPr>
        </p:nvSpPr>
        <p:spPr/>
        <p:txBody>
          <a:bodyPr/>
          <a:lstStyle/>
          <a:p>
            <a:pPr>
              <a:lnSpc>
                <a:spcPct val="90000"/>
              </a:lnSpc>
            </a:pPr>
            <a:endParaRPr lang="en-US" altLang="en-US" sz="2800">
              <a:cs typeface="Times New Roman" panose="02020603050405020304" pitchFamily="18" charset="0"/>
            </a:endParaRPr>
          </a:p>
          <a:p>
            <a:pPr>
              <a:lnSpc>
                <a:spcPct val="90000"/>
              </a:lnSpc>
            </a:pPr>
            <a:r>
              <a:rPr lang="en-US" altLang="en-US" sz="2800">
                <a:latin typeface="Arial" panose="020B0604020202020204" pitchFamily="34" charset="0"/>
                <a:cs typeface="Arial" panose="020B0604020202020204" pitchFamily="34" charset="0"/>
              </a:rPr>
              <a:t>Learning a word requires more than just learning just its meaning and form</a:t>
            </a:r>
          </a:p>
          <a:p>
            <a:pPr>
              <a:lnSpc>
                <a:spcPct val="90000"/>
              </a:lnSpc>
            </a:pPr>
            <a:r>
              <a:rPr lang="en-US" altLang="en-US" sz="2800">
                <a:latin typeface="Arial" panose="020B0604020202020204" pitchFamily="34" charset="0"/>
                <a:cs typeface="Arial" panose="020B0604020202020204" pitchFamily="34" charset="0"/>
              </a:rPr>
              <a:t>Must learn all of the ‘contextual’ kinds of word knowledge as well</a:t>
            </a:r>
          </a:p>
          <a:p>
            <a:pPr>
              <a:lnSpc>
                <a:spcPct val="90000"/>
              </a:lnSpc>
            </a:pPr>
            <a:r>
              <a:rPr lang="en-US" altLang="en-US" sz="2800">
                <a:latin typeface="Arial" panose="020B0604020202020204" pitchFamily="34" charset="0"/>
                <a:cs typeface="Arial" panose="020B0604020202020204" pitchFamily="34" charset="0"/>
              </a:rPr>
              <a:t>These are more difficult to explicitly learn, and might require large amounts of exposure</a:t>
            </a:r>
          </a:p>
          <a:p>
            <a:pPr>
              <a:lnSpc>
                <a:spcPct val="90000"/>
              </a:lnSpc>
            </a:pPr>
            <a:r>
              <a:rPr lang="en-GB" altLang="en-US" sz="2800">
                <a:solidFill>
                  <a:srgbClr val="FF0000"/>
                </a:solidFill>
                <a:latin typeface="Arial" panose="020B0604020202020204" pitchFamily="34" charset="0"/>
                <a:cs typeface="Arial" panose="020B0604020202020204" pitchFamily="34" charset="0"/>
              </a:rPr>
              <a:t>Need explicit learning + extensive exposure</a:t>
            </a:r>
            <a:endParaRPr lang="en-US" altLang="en-US" sz="2800">
              <a:solidFill>
                <a:srgbClr val="FF0000"/>
              </a:solidFill>
              <a:latin typeface="Arial" panose="020B0604020202020204" pitchFamily="34" charset="0"/>
              <a:cs typeface="Arial" panose="020B0604020202020204" pitchFamily="34" charset="0"/>
            </a:endParaRPr>
          </a:p>
        </p:txBody>
      </p:sp>
      <p:sp>
        <p:nvSpPr>
          <p:cNvPr id="92164" name="Line 4">
            <a:extLst>
              <a:ext uri="{FF2B5EF4-FFF2-40B4-BE49-F238E27FC236}">
                <a16:creationId xmlns:a16="http://schemas.microsoft.com/office/drawing/2014/main" id="{6A0BD864-87ED-432B-848F-E60B9BFA3EAC}"/>
              </a:ext>
            </a:extLst>
          </p:cNvPr>
          <p:cNvSpPr>
            <a:spLocks noChangeShapeType="1"/>
          </p:cNvSpPr>
          <p:nvPr/>
        </p:nvSpPr>
        <p:spPr bwMode="auto">
          <a:xfrm>
            <a:off x="250825" y="1700213"/>
            <a:ext cx="87630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 name="Slide Number Placeholder 1"/>
          <p:cNvSpPr>
            <a:spLocks noGrp="1"/>
          </p:cNvSpPr>
          <p:nvPr>
            <p:ph type="sldNum" sz="quarter" idx="12"/>
          </p:nvPr>
        </p:nvSpPr>
        <p:spPr/>
        <p:txBody>
          <a:bodyPr/>
          <a:lstStyle/>
          <a:p>
            <a:pPr>
              <a:defRPr/>
            </a:pPr>
            <a:fld id="{8C52BDAC-34CE-4AFF-A3FD-84FEE4F8A572}" type="slidenum">
              <a:rPr lang="en-US" altLang="en-US" smtClean="0"/>
              <a:pPr>
                <a:defRPr/>
              </a:pPr>
              <a:t>77</a:t>
            </a:fld>
            <a:endParaRPr lang="en-US"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98500234"/>
      </p:ext>
    </p:extLst>
  </p:cSld>
  <p:clrMapOvr>
    <a:masterClrMapping/>
  </p:clrMapOvr>
  <mc:AlternateContent xmlns:mc="http://schemas.openxmlformats.org/markup-compatibility/2006" xmlns:p14="http://schemas.microsoft.com/office/powerpoint/2010/main">
    <mc:Choice Requires="p14">
      <p:transition spd="slow" p14:dur="2000" advTm="14720"/>
    </mc:Choice>
    <mc:Fallback xmlns="">
      <p:transition spd="slow" advTm="14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Number Placeholder 5">
            <a:extLst>
              <a:ext uri="{FF2B5EF4-FFF2-40B4-BE49-F238E27FC236}">
                <a16:creationId xmlns:a16="http://schemas.microsoft.com/office/drawing/2014/main" id="{51BADE91-8058-44B4-A9E1-248FD8FF089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8538936-38B5-49C4-8B97-45D7511B83F1}" type="slidenum">
              <a:rPr lang="en-US" altLang="en-US" sz="1200" smtClean="0">
                <a:latin typeface="Arial" panose="020B0604020202020204" pitchFamily="34" charset="0"/>
              </a:rPr>
              <a:pPr>
                <a:spcBef>
                  <a:spcPct val="0"/>
                </a:spcBef>
                <a:buFontTx/>
                <a:buNone/>
              </a:pPr>
              <a:t>78</a:t>
            </a:fld>
            <a:endParaRPr lang="en-US" altLang="en-US" sz="1200">
              <a:latin typeface="Arial" panose="020B0604020202020204" pitchFamily="34" charset="0"/>
            </a:endParaRPr>
          </a:p>
        </p:txBody>
      </p:sp>
      <p:sp>
        <p:nvSpPr>
          <p:cNvPr id="94211" name="Rectangle 2">
            <a:extLst>
              <a:ext uri="{FF2B5EF4-FFF2-40B4-BE49-F238E27FC236}">
                <a16:creationId xmlns:a16="http://schemas.microsoft.com/office/drawing/2014/main" id="{C9A99B59-9DF8-4962-84F5-E2B3AA4338C5}"/>
              </a:ext>
            </a:extLst>
          </p:cNvPr>
          <p:cNvSpPr>
            <a:spLocks noGrp="1"/>
          </p:cNvSpPr>
          <p:nvPr>
            <p:ph type="title"/>
          </p:nvPr>
        </p:nvSpPr>
        <p:spPr>
          <a:xfrm>
            <a:off x="217488" y="369888"/>
            <a:ext cx="8686800" cy="1143000"/>
          </a:xfrm>
        </p:spPr>
        <p:txBody>
          <a:bodyPr/>
          <a:lstStyle/>
          <a:p>
            <a:pPr eaLnBrk="1" hangingPunct="1"/>
            <a:r>
              <a:rPr lang="en-US" altLang="en-US" sz="3600" b="1" dirty="0">
                <a:solidFill>
                  <a:srgbClr val="0070C0"/>
                </a:solidFill>
                <a:latin typeface="Arial" panose="020B0604020202020204" pitchFamily="34" charset="0"/>
                <a:cs typeface="Arial" panose="020B0604020202020204" pitchFamily="34" charset="0"/>
              </a:rPr>
              <a:t>Recycling is Crucial to </a:t>
            </a:r>
            <a:br>
              <a:rPr lang="en-US" altLang="en-US" sz="3600" b="1" dirty="0">
                <a:solidFill>
                  <a:srgbClr val="0070C0"/>
                </a:solidFill>
                <a:latin typeface="Arial" panose="020B0604020202020204" pitchFamily="34" charset="0"/>
                <a:cs typeface="Arial" panose="020B0604020202020204" pitchFamily="34" charset="0"/>
              </a:rPr>
            </a:br>
            <a:r>
              <a:rPr lang="en-US" altLang="en-US" sz="3600" b="1" dirty="0">
                <a:solidFill>
                  <a:srgbClr val="0070C0"/>
                </a:solidFill>
                <a:latin typeface="Arial" panose="020B0604020202020204" pitchFamily="34" charset="0"/>
                <a:cs typeface="Arial" panose="020B0604020202020204" pitchFamily="34" charset="0"/>
              </a:rPr>
              <a:t>Vocabulary Learning</a:t>
            </a:r>
            <a:endParaRPr lang="en-US" altLang="en-US" sz="3600" dirty="0">
              <a:solidFill>
                <a:srgbClr val="0070C0"/>
              </a:solidFill>
            </a:endParaRPr>
          </a:p>
        </p:txBody>
      </p:sp>
      <p:sp>
        <p:nvSpPr>
          <p:cNvPr id="94212" name="Rectangle 3">
            <a:extLst>
              <a:ext uri="{FF2B5EF4-FFF2-40B4-BE49-F238E27FC236}">
                <a16:creationId xmlns:a16="http://schemas.microsoft.com/office/drawing/2014/main" id="{26136AEF-95D3-4E9F-909C-765F7E5E026F}"/>
              </a:ext>
            </a:extLst>
          </p:cNvPr>
          <p:cNvSpPr>
            <a:spLocks noGrp="1"/>
          </p:cNvSpPr>
          <p:nvPr>
            <p:ph type="body" idx="1"/>
          </p:nvPr>
        </p:nvSpPr>
        <p:spPr>
          <a:xfrm>
            <a:off x="0" y="1676400"/>
            <a:ext cx="8991600" cy="5181600"/>
          </a:xfrm>
        </p:spPr>
        <p:txBody>
          <a:bodyPr/>
          <a:lstStyle/>
          <a:p>
            <a:pPr marL="609600" indent="-609600" eaLnBrk="1" hangingPunct="1">
              <a:buFontTx/>
              <a:buNone/>
            </a:pPr>
            <a:r>
              <a:rPr lang="en-GB" altLang="en-US" dirty="0"/>
              <a:t>      </a:t>
            </a:r>
          </a:p>
          <a:p>
            <a:pPr marL="609600" indent="-609600" eaLnBrk="1" hangingPunct="1">
              <a:buFontTx/>
              <a:buNone/>
            </a:pPr>
            <a:r>
              <a:rPr lang="en-GB" altLang="en-US" dirty="0">
                <a:latin typeface="Arial" panose="020B0604020202020204" pitchFamily="34" charset="0"/>
                <a:cs typeface="Arial" panose="020B0604020202020204" pitchFamily="34" charset="0"/>
              </a:rPr>
              <a:t>	Words need to be recycled because it takes time to:</a:t>
            </a:r>
          </a:p>
          <a:p>
            <a:pPr marL="609600" indent="-609600" eaLnBrk="1" hangingPunct="1">
              <a:buFontTx/>
              <a:buNone/>
            </a:pPr>
            <a:r>
              <a:rPr lang="en-GB" altLang="en-US" dirty="0">
                <a:latin typeface="Arial" panose="020B0604020202020204" pitchFamily="34" charset="0"/>
                <a:cs typeface="Arial" panose="020B0604020202020204" pitchFamily="34" charset="0"/>
                <a:sym typeface="Wingdings 3" panose="05040102010807070707" pitchFamily="18" charset="2"/>
              </a:rPr>
              <a:t>	</a:t>
            </a:r>
            <a:endParaRPr lang="en-GB" altLang="en-US" dirty="0">
              <a:solidFill>
                <a:srgbClr val="FF0000"/>
              </a:solidFill>
              <a:latin typeface="Arial" panose="020B0604020202020204" pitchFamily="34" charset="0"/>
              <a:cs typeface="Arial" panose="020B0604020202020204" pitchFamily="34" charset="0"/>
            </a:endParaRPr>
          </a:p>
        </p:txBody>
      </p:sp>
      <p:sp>
        <p:nvSpPr>
          <p:cNvPr id="94213" name="Line 4">
            <a:extLst>
              <a:ext uri="{FF2B5EF4-FFF2-40B4-BE49-F238E27FC236}">
                <a16:creationId xmlns:a16="http://schemas.microsoft.com/office/drawing/2014/main" id="{20693E28-F80C-4EF8-99C1-27AC33E6CDFA}"/>
              </a:ext>
            </a:extLst>
          </p:cNvPr>
          <p:cNvSpPr>
            <a:spLocks noChangeShapeType="1"/>
          </p:cNvSpPr>
          <p:nvPr/>
        </p:nvSpPr>
        <p:spPr bwMode="auto">
          <a:xfrm>
            <a:off x="228600" y="1628800"/>
            <a:ext cx="87630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38409650"/>
      </p:ext>
    </p:extLst>
  </p:cSld>
  <p:clrMapOvr>
    <a:masterClrMapping/>
  </p:clrMapOvr>
  <mc:AlternateContent xmlns:mc="http://schemas.openxmlformats.org/markup-compatibility/2006" xmlns:p14="http://schemas.microsoft.com/office/powerpoint/2010/main">
    <mc:Choice Requires="p14">
      <p:transition spd="slow" p14:dur="2000" advTm="6520"/>
    </mc:Choice>
    <mc:Fallback xmlns="">
      <p:transition spd="slow" advTm="6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Number Placeholder 5">
            <a:extLst>
              <a:ext uri="{FF2B5EF4-FFF2-40B4-BE49-F238E27FC236}">
                <a16:creationId xmlns:a16="http://schemas.microsoft.com/office/drawing/2014/main" id="{406BED4E-368F-446E-A34A-14D125A8404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D4C97B5-EACD-4C91-9F8B-39DDED45911F}" type="slidenum">
              <a:rPr lang="en-US" altLang="en-US" sz="1200" smtClean="0">
                <a:latin typeface="Arial" panose="020B0604020202020204" pitchFamily="34" charset="0"/>
              </a:rPr>
              <a:pPr>
                <a:spcBef>
                  <a:spcPct val="0"/>
                </a:spcBef>
                <a:buFontTx/>
                <a:buNone/>
              </a:pPr>
              <a:t>79</a:t>
            </a:fld>
            <a:endParaRPr lang="en-US" altLang="en-US" sz="1200">
              <a:latin typeface="Arial" panose="020B0604020202020204" pitchFamily="34" charset="0"/>
            </a:endParaRPr>
          </a:p>
        </p:txBody>
      </p:sp>
      <p:sp>
        <p:nvSpPr>
          <p:cNvPr id="96259" name="Rectangle 2">
            <a:extLst>
              <a:ext uri="{FF2B5EF4-FFF2-40B4-BE49-F238E27FC236}">
                <a16:creationId xmlns:a16="http://schemas.microsoft.com/office/drawing/2014/main" id="{C0465983-560F-49B0-9415-DBA8661A937F}"/>
              </a:ext>
            </a:extLst>
          </p:cNvPr>
          <p:cNvSpPr>
            <a:spLocks noGrp="1"/>
          </p:cNvSpPr>
          <p:nvPr>
            <p:ph type="title"/>
          </p:nvPr>
        </p:nvSpPr>
        <p:spPr>
          <a:xfrm>
            <a:off x="217488" y="369888"/>
            <a:ext cx="8686800" cy="1143000"/>
          </a:xfrm>
        </p:spPr>
        <p:txBody>
          <a:bodyPr/>
          <a:lstStyle/>
          <a:p>
            <a:pPr eaLnBrk="1" hangingPunct="1"/>
            <a:r>
              <a:rPr lang="en-US" altLang="en-US" sz="3600" b="1" dirty="0">
                <a:solidFill>
                  <a:srgbClr val="0070C0"/>
                </a:solidFill>
                <a:latin typeface="Arial" panose="020B0604020202020204" pitchFamily="34" charset="0"/>
                <a:cs typeface="Arial" panose="020B0604020202020204" pitchFamily="34" charset="0"/>
              </a:rPr>
              <a:t>Recycling is Crucial to </a:t>
            </a:r>
            <a:br>
              <a:rPr lang="en-US" altLang="en-US" sz="3600" b="1" dirty="0">
                <a:solidFill>
                  <a:srgbClr val="0070C0"/>
                </a:solidFill>
                <a:latin typeface="Arial" panose="020B0604020202020204" pitchFamily="34" charset="0"/>
                <a:cs typeface="Arial" panose="020B0604020202020204" pitchFamily="34" charset="0"/>
              </a:rPr>
            </a:br>
            <a:r>
              <a:rPr lang="en-US" altLang="en-US" sz="3600" b="1" dirty="0">
                <a:solidFill>
                  <a:srgbClr val="0070C0"/>
                </a:solidFill>
                <a:latin typeface="Arial" panose="020B0604020202020204" pitchFamily="34" charset="0"/>
                <a:cs typeface="Arial" panose="020B0604020202020204" pitchFamily="34" charset="0"/>
              </a:rPr>
              <a:t>Vocabulary Learning</a:t>
            </a:r>
            <a:endParaRPr lang="en-US" altLang="en-US" sz="3600" dirty="0">
              <a:solidFill>
                <a:srgbClr val="0070C0"/>
              </a:solidFill>
            </a:endParaRPr>
          </a:p>
        </p:txBody>
      </p:sp>
      <p:sp>
        <p:nvSpPr>
          <p:cNvPr id="59396" name="Rectangle 3">
            <a:extLst>
              <a:ext uri="{FF2B5EF4-FFF2-40B4-BE49-F238E27FC236}">
                <a16:creationId xmlns:a16="http://schemas.microsoft.com/office/drawing/2014/main" id="{7F2AA501-2BFE-4838-A709-4C7DFC64072B}"/>
              </a:ext>
            </a:extLst>
          </p:cNvPr>
          <p:cNvSpPr>
            <a:spLocks noGrp="1" noChangeArrowheads="1"/>
          </p:cNvSpPr>
          <p:nvPr>
            <p:ph type="body" idx="1"/>
          </p:nvPr>
        </p:nvSpPr>
        <p:spPr>
          <a:xfrm>
            <a:off x="0" y="1676400"/>
            <a:ext cx="8991600" cy="5181600"/>
          </a:xfrm>
        </p:spPr>
        <p:txBody>
          <a:bodyPr/>
          <a:lstStyle/>
          <a:p>
            <a:pPr marL="609600" indent="-609600" eaLnBrk="1" hangingPunct="1">
              <a:buFontTx/>
              <a:buNone/>
              <a:defRPr/>
            </a:pPr>
            <a:r>
              <a:rPr lang="en-GB" altLang="en-US" dirty="0"/>
              <a:t>      </a:t>
            </a:r>
          </a:p>
          <a:p>
            <a:pPr marL="609600" indent="-609600" eaLnBrk="1" hangingPunct="1">
              <a:buFontTx/>
              <a:buNone/>
              <a:defRPr/>
            </a:pPr>
            <a:r>
              <a:rPr lang="en-GB" altLang="en-US" dirty="0">
                <a:latin typeface="Arial" panose="020B0604020202020204" pitchFamily="34" charset="0"/>
                <a:cs typeface="Arial" panose="020B0604020202020204" pitchFamily="34" charset="0"/>
              </a:rPr>
              <a:t>	Words need to be recycled because it takes time to:</a:t>
            </a:r>
          </a:p>
          <a:p>
            <a:pPr marL="609600" indent="-609600" eaLnBrk="1" hangingPunct="1">
              <a:buFontTx/>
              <a:buNone/>
              <a:defRPr/>
            </a:pPr>
            <a:r>
              <a:rPr lang="en-GB" altLang="en-US" dirty="0">
                <a:latin typeface="Arial" panose="020B0604020202020204" pitchFamily="34" charset="0"/>
                <a:cs typeface="Arial" panose="020B0604020202020204" pitchFamily="34" charset="0"/>
                <a:sym typeface="Wingdings 3" panose="05040102010807070707" pitchFamily="18" charset="2"/>
              </a:rPr>
              <a:t>	 Consolidate what you have learned</a:t>
            </a:r>
            <a:endParaRPr lang="en-GB" altLang="en-US" dirty="0">
              <a:latin typeface="Arial" panose="020B0604020202020204" pitchFamily="34" charset="0"/>
              <a:cs typeface="Arial" panose="020B0604020202020204" pitchFamily="34" charset="0"/>
            </a:endParaRPr>
          </a:p>
          <a:p>
            <a:pPr marL="0" indent="0" eaLnBrk="1" hangingPunct="1">
              <a:buFont typeface="Arial" panose="020B0604020202020204" pitchFamily="34" charset="0"/>
              <a:buNone/>
              <a:defRPr/>
            </a:pPr>
            <a:r>
              <a:rPr lang="en-GB" altLang="en-US" dirty="0">
                <a:latin typeface="Arial" panose="020B0604020202020204" pitchFamily="34" charset="0"/>
                <a:cs typeface="Arial" panose="020B0604020202020204" pitchFamily="34" charset="0"/>
              </a:rPr>
              <a:t>     </a:t>
            </a:r>
            <a:endParaRPr lang="en-GB" altLang="en-US" dirty="0">
              <a:solidFill>
                <a:srgbClr val="FF0000"/>
              </a:solidFill>
              <a:latin typeface="Arial" panose="020B0604020202020204" pitchFamily="34" charset="0"/>
              <a:cs typeface="Arial" panose="020B0604020202020204" pitchFamily="34" charset="0"/>
            </a:endParaRPr>
          </a:p>
        </p:txBody>
      </p:sp>
      <p:sp>
        <p:nvSpPr>
          <p:cNvPr id="6" name="Line 4">
            <a:extLst>
              <a:ext uri="{FF2B5EF4-FFF2-40B4-BE49-F238E27FC236}">
                <a16:creationId xmlns:a16="http://schemas.microsoft.com/office/drawing/2014/main" id="{9706AB89-36F3-429F-9E6E-2D93E8D65DFD}"/>
              </a:ext>
            </a:extLst>
          </p:cNvPr>
          <p:cNvSpPr>
            <a:spLocks noChangeShapeType="1"/>
          </p:cNvSpPr>
          <p:nvPr/>
        </p:nvSpPr>
        <p:spPr bwMode="auto">
          <a:xfrm>
            <a:off x="228600" y="1628800"/>
            <a:ext cx="87630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75261829"/>
      </p:ext>
    </p:extLst>
  </p:cSld>
  <p:clrMapOvr>
    <a:masterClrMapping/>
  </p:clrMapOvr>
  <mc:AlternateContent xmlns:mc="http://schemas.openxmlformats.org/markup-compatibility/2006" xmlns:p14="http://schemas.microsoft.com/office/powerpoint/2010/main">
    <mc:Choice Requires="p14">
      <p:transition spd="slow" p14:dur="2000" advTm="9087"/>
    </mc:Choice>
    <mc:Fallback xmlns="">
      <p:transition spd="slow" advTm="90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2"/>
          <p:cNvSpPr>
            <a:spLocks noGrp="1" noChangeArrowheads="1"/>
          </p:cNvSpPr>
          <p:nvPr>
            <p:ph type="title"/>
          </p:nvPr>
        </p:nvSpPr>
        <p:spPr>
          <a:xfrm>
            <a:off x="152400" y="274638"/>
            <a:ext cx="8839200" cy="1143000"/>
          </a:xfrm>
        </p:spPr>
        <p:txBody>
          <a:bodyPr/>
          <a:lstStyle/>
          <a:p>
            <a:pPr eaLnBrk="1" hangingPunct="1"/>
            <a:r>
              <a:rPr lang="en-GB" altLang="en-US" sz="4000" b="1" dirty="0">
                <a:solidFill>
                  <a:srgbClr val="0070C0"/>
                </a:solidFill>
              </a:rPr>
              <a:t>The Importance of English </a:t>
            </a:r>
            <a:br>
              <a:rPr lang="en-GB" altLang="en-US" sz="4000" b="1" dirty="0">
                <a:solidFill>
                  <a:srgbClr val="0070C0"/>
                </a:solidFill>
              </a:rPr>
            </a:br>
            <a:r>
              <a:rPr lang="en-GB" altLang="en-US" sz="4000" b="1" dirty="0">
                <a:solidFill>
                  <a:srgbClr val="0070C0"/>
                </a:solidFill>
              </a:rPr>
              <a:t>in Today’s World</a:t>
            </a:r>
            <a:endParaRPr lang="en-US" altLang="en-US" sz="4000" b="1" dirty="0">
              <a:solidFill>
                <a:srgbClr val="0070C0"/>
              </a:solidFill>
            </a:endParaRPr>
          </a:p>
        </p:txBody>
      </p:sp>
      <p:sp>
        <p:nvSpPr>
          <p:cNvPr id="39940" name="Rectangle 3"/>
          <p:cNvSpPr>
            <a:spLocks noGrp="1" noChangeArrowheads="1"/>
          </p:cNvSpPr>
          <p:nvPr>
            <p:ph type="body" idx="1"/>
          </p:nvPr>
        </p:nvSpPr>
        <p:spPr>
          <a:xfrm>
            <a:off x="228600" y="1600200"/>
            <a:ext cx="8763000" cy="5029200"/>
          </a:xfrm>
        </p:spPr>
        <p:txBody>
          <a:bodyPr/>
          <a:lstStyle/>
          <a:p>
            <a:pPr marL="609600" indent="-609600" eaLnBrk="1" hangingPunct="1">
              <a:buFontTx/>
              <a:buNone/>
              <a:tabLst>
                <a:tab pos="574675" algn="l"/>
              </a:tabLst>
            </a:pPr>
            <a:endParaRPr lang="en-GB" altLang="en-US"/>
          </a:p>
          <a:p>
            <a:pPr marL="609600" indent="-609600" eaLnBrk="1" hangingPunct="1">
              <a:buFontTx/>
              <a:buNone/>
              <a:tabLst>
                <a:tab pos="574675" algn="l"/>
              </a:tabLst>
            </a:pPr>
            <a:r>
              <a:rPr lang="en-GB" altLang="en-US"/>
              <a:t>	Around ____ of the books published annually are in English </a:t>
            </a:r>
          </a:p>
          <a:p>
            <a:pPr marL="609600" indent="-609600" eaLnBrk="1" hangingPunct="1">
              <a:buFontTx/>
              <a:buNone/>
              <a:tabLst>
                <a:tab pos="574675" algn="l"/>
              </a:tabLst>
            </a:pPr>
            <a:endParaRPr lang="en-GB" altLang="en-US"/>
          </a:p>
          <a:p>
            <a:pPr marL="609600" indent="-609600" eaLnBrk="1" hangingPunct="1">
              <a:buFontTx/>
              <a:buNone/>
              <a:tabLst>
                <a:tab pos="574675" algn="l"/>
              </a:tabLst>
            </a:pPr>
            <a:r>
              <a:rPr lang="en-GB" altLang="en-US"/>
              <a:t>	a. 12%</a:t>
            </a:r>
          </a:p>
          <a:p>
            <a:pPr marL="609600" indent="-609600" eaLnBrk="1" hangingPunct="1">
              <a:buFontTx/>
              <a:buNone/>
              <a:tabLst>
                <a:tab pos="574675" algn="l"/>
              </a:tabLst>
            </a:pPr>
            <a:r>
              <a:rPr lang="en-GB" altLang="en-US">
                <a:solidFill>
                  <a:srgbClr val="FF0000"/>
                </a:solidFill>
              </a:rPr>
              <a:t>	</a:t>
            </a:r>
            <a:r>
              <a:rPr lang="en-GB" altLang="en-US"/>
              <a:t>b. 25%</a:t>
            </a:r>
          </a:p>
          <a:p>
            <a:pPr marL="609600" indent="-609600" eaLnBrk="1" hangingPunct="1">
              <a:buFontTx/>
              <a:buNone/>
              <a:tabLst>
                <a:tab pos="574675" algn="l"/>
              </a:tabLst>
            </a:pPr>
            <a:r>
              <a:rPr lang="en-GB" altLang="en-US"/>
              <a:t>	c. 33%</a:t>
            </a:r>
          </a:p>
          <a:p>
            <a:pPr marL="609600" indent="-609600" eaLnBrk="1" hangingPunct="1">
              <a:buFontTx/>
              <a:buNone/>
              <a:tabLst>
                <a:tab pos="574675" algn="l"/>
              </a:tabLst>
            </a:pPr>
            <a:r>
              <a:rPr lang="en-GB" altLang="en-US"/>
              <a:t>	d. 42%</a:t>
            </a:r>
            <a:endParaRPr lang="en-US" altLang="en-US"/>
          </a:p>
        </p:txBody>
      </p:sp>
      <p:sp>
        <p:nvSpPr>
          <p:cNvPr id="39941" name="Line 4"/>
          <p:cNvSpPr>
            <a:spLocks noChangeShapeType="1"/>
          </p:cNvSpPr>
          <p:nvPr/>
        </p:nvSpPr>
        <p:spPr bwMode="auto">
          <a:xfrm>
            <a:off x="228600" y="1524000"/>
            <a:ext cx="87630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39942" name="Picture 6" descr="ANd9GcQPXhTFi11Z8DRG4RgZm-J4u7QxZEmryb7QRXt5i9OE1u0s7l02WUZxL-0">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825" y="3644900"/>
            <a:ext cx="2227263"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8C52BDAC-34CE-4AFF-A3FD-84FEE4F8A572}" type="slidenum">
              <a:rPr lang="en-US" altLang="en-US" smtClean="0"/>
              <a:pPr>
                <a:defRPr/>
              </a:pPr>
              <a:t>8</a:t>
            </a:fld>
            <a:endParaRPr lang="en-US"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3148207"/>
      </p:ext>
    </p:extLst>
  </p:cSld>
  <p:clrMapOvr>
    <a:masterClrMapping/>
  </p:clrMapOvr>
  <mc:AlternateContent xmlns:mc="http://schemas.openxmlformats.org/markup-compatibility/2006" xmlns:p14="http://schemas.microsoft.com/office/powerpoint/2010/main">
    <mc:Choice Requires="p14">
      <p:transition spd="slow" p14:dur="2000" advTm="13288"/>
    </mc:Choice>
    <mc:Fallback xmlns="">
      <p:transition spd="slow" advTm="13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Number Placeholder 5">
            <a:extLst>
              <a:ext uri="{FF2B5EF4-FFF2-40B4-BE49-F238E27FC236}">
                <a16:creationId xmlns:a16="http://schemas.microsoft.com/office/drawing/2014/main" id="{7C9E9FF1-E0A7-41E6-AADA-CA90EA0FE90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3BC3BC3-9A17-4756-8C88-3D7C2EA8EFA0}" type="slidenum">
              <a:rPr lang="en-US" altLang="en-US" sz="1200" smtClean="0">
                <a:latin typeface="Arial" panose="020B0604020202020204" pitchFamily="34" charset="0"/>
              </a:rPr>
              <a:pPr>
                <a:spcBef>
                  <a:spcPct val="0"/>
                </a:spcBef>
                <a:buFontTx/>
                <a:buNone/>
              </a:pPr>
              <a:t>80</a:t>
            </a:fld>
            <a:endParaRPr lang="en-US" altLang="en-US" sz="1200">
              <a:latin typeface="Arial" panose="020B0604020202020204" pitchFamily="34" charset="0"/>
            </a:endParaRPr>
          </a:p>
        </p:txBody>
      </p:sp>
      <p:sp>
        <p:nvSpPr>
          <p:cNvPr id="98307" name="Rectangle 2">
            <a:extLst>
              <a:ext uri="{FF2B5EF4-FFF2-40B4-BE49-F238E27FC236}">
                <a16:creationId xmlns:a16="http://schemas.microsoft.com/office/drawing/2014/main" id="{1E2AF118-BA3E-4BD6-98E1-9AC63CC0B7CF}"/>
              </a:ext>
            </a:extLst>
          </p:cNvPr>
          <p:cNvSpPr>
            <a:spLocks noGrp="1"/>
          </p:cNvSpPr>
          <p:nvPr>
            <p:ph type="title"/>
          </p:nvPr>
        </p:nvSpPr>
        <p:spPr>
          <a:xfrm>
            <a:off x="217488" y="369888"/>
            <a:ext cx="8686800" cy="1143000"/>
          </a:xfrm>
        </p:spPr>
        <p:txBody>
          <a:bodyPr/>
          <a:lstStyle/>
          <a:p>
            <a:pPr eaLnBrk="1" hangingPunct="1"/>
            <a:r>
              <a:rPr lang="en-US" altLang="en-US" sz="3600" b="1" dirty="0">
                <a:solidFill>
                  <a:srgbClr val="0070C0"/>
                </a:solidFill>
                <a:latin typeface="Arial" panose="020B0604020202020204" pitchFamily="34" charset="0"/>
                <a:cs typeface="Arial" panose="020B0604020202020204" pitchFamily="34" charset="0"/>
              </a:rPr>
              <a:t>Recycling is Crucial to </a:t>
            </a:r>
            <a:br>
              <a:rPr lang="en-US" altLang="en-US" sz="3600" b="1" dirty="0">
                <a:solidFill>
                  <a:srgbClr val="0070C0"/>
                </a:solidFill>
                <a:latin typeface="Arial" panose="020B0604020202020204" pitchFamily="34" charset="0"/>
                <a:cs typeface="Arial" panose="020B0604020202020204" pitchFamily="34" charset="0"/>
              </a:rPr>
            </a:br>
            <a:r>
              <a:rPr lang="en-US" altLang="en-US" sz="3600" b="1" dirty="0">
                <a:solidFill>
                  <a:srgbClr val="0070C0"/>
                </a:solidFill>
                <a:latin typeface="Arial" panose="020B0604020202020204" pitchFamily="34" charset="0"/>
                <a:cs typeface="Arial" panose="020B0604020202020204" pitchFamily="34" charset="0"/>
              </a:rPr>
              <a:t>Vocabulary Learning</a:t>
            </a:r>
            <a:endParaRPr lang="en-US" altLang="en-US" sz="3600" dirty="0">
              <a:solidFill>
                <a:srgbClr val="0070C0"/>
              </a:solidFill>
            </a:endParaRPr>
          </a:p>
        </p:txBody>
      </p:sp>
      <p:sp>
        <p:nvSpPr>
          <p:cNvPr id="59396" name="Rectangle 3">
            <a:extLst>
              <a:ext uri="{FF2B5EF4-FFF2-40B4-BE49-F238E27FC236}">
                <a16:creationId xmlns:a16="http://schemas.microsoft.com/office/drawing/2014/main" id="{CAB1485B-30D3-45B3-BC22-2DCDA8FBC528}"/>
              </a:ext>
            </a:extLst>
          </p:cNvPr>
          <p:cNvSpPr>
            <a:spLocks noGrp="1" noChangeArrowheads="1"/>
          </p:cNvSpPr>
          <p:nvPr>
            <p:ph type="body" idx="1"/>
          </p:nvPr>
        </p:nvSpPr>
        <p:spPr>
          <a:xfrm>
            <a:off x="0" y="1676400"/>
            <a:ext cx="8991600" cy="5181600"/>
          </a:xfrm>
        </p:spPr>
        <p:txBody>
          <a:bodyPr/>
          <a:lstStyle/>
          <a:p>
            <a:pPr marL="609600" indent="-609600" eaLnBrk="1" hangingPunct="1">
              <a:buFontTx/>
              <a:buNone/>
              <a:defRPr/>
            </a:pPr>
            <a:r>
              <a:rPr lang="en-GB" altLang="en-US" dirty="0"/>
              <a:t>      </a:t>
            </a:r>
          </a:p>
          <a:p>
            <a:pPr marL="609600" indent="-609600" eaLnBrk="1" hangingPunct="1">
              <a:buFontTx/>
              <a:buNone/>
              <a:defRPr/>
            </a:pPr>
            <a:r>
              <a:rPr lang="en-GB" altLang="en-US" dirty="0">
                <a:latin typeface="Arial" panose="020B0604020202020204" pitchFamily="34" charset="0"/>
                <a:cs typeface="Arial" panose="020B0604020202020204" pitchFamily="34" charset="0"/>
              </a:rPr>
              <a:t>	Words need to be recycled because it takes time to:</a:t>
            </a:r>
          </a:p>
          <a:p>
            <a:pPr marL="609600" indent="-609600" eaLnBrk="1" hangingPunct="1">
              <a:buFontTx/>
              <a:buNone/>
              <a:defRPr/>
            </a:pPr>
            <a:r>
              <a:rPr lang="en-GB" altLang="en-US" dirty="0">
                <a:latin typeface="Arial" panose="020B0604020202020204" pitchFamily="34" charset="0"/>
                <a:cs typeface="Arial" panose="020B0604020202020204" pitchFamily="34" charset="0"/>
                <a:sym typeface="Wingdings 3" panose="05040102010807070707" pitchFamily="18" charset="2"/>
              </a:rPr>
              <a:t>	 Consolidate what you have learned</a:t>
            </a:r>
            <a:endParaRPr lang="en-GB" altLang="en-US" dirty="0">
              <a:latin typeface="Arial" panose="020B0604020202020204" pitchFamily="34" charset="0"/>
              <a:cs typeface="Arial" panose="020B0604020202020204" pitchFamily="34" charset="0"/>
            </a:endParaRPr>
          </a:p>
          <a:p>
            <a:pPr marL="0" indent="0" eaLnBrk="1" hangingPunct="1">
              <a:buFont typeface="Arial" panose="020B0604020202020204" pitchFamily="34" charset="0"/>
              <a:buNone/>
              <a:defRPr/>
            </a:pPr>
            <a:r>
              <a:rPr lang="en-GB" altLang="en-US" dirty="0">
                <a:latin typeface="Arial" panose="020B0604020202020204" pitchFamily="34" charset="0"/>
                <a:cs typeface="Arial" panose="020B0604020202020204" pitchFamily="34" charset="0"/>
              </a:rPr>
              <a:t>     </a:t>
            </a:r>
            <a:r>
              <a:rPr lang="en-GB" altLang="en-US" dirty="0">
                <a:latin typeface="Arial" panose="020B0604020202020204" pitchFamily="34" charset="0"/>
                <a:cs typeface="Arial" panose="020B0604020202020204" pitchFamily="34" charset="0"/>
                <a:sym typeface="Wingdings 3" panose="05040102010807070707" pitchFamily="18" charset="2"/>
              </a:rPr>
              <a:t></a:t>
            </a:r>
            <a:r>
              <a:rPr lang="en-GB" altLang="en-US" dirty="0">
                <a:latin typeface="Arial" panose="020B0604020202020204" pitchFamily="34" charset="0"/>
                <a:cs typeface="Arial" panose="020B0604020202020204" pitchFamily="34" charset="0"/>
              </a:rPr>
              <a:t> Move up the developmental scale </a:t>
            </a:r>
          </a:p>
          <a:p>
            <a:pPr marL="609600" indent="-609600" eaLnBrk="1" hangingPunct="1">
              <a:buFontTx/>
              <a:buNone/>
              <a:defRPr/>
            </a:pPr>
            <a:r>
              <a:rPr lang="en-GB" altLang="en-US" dirty="0">
                <a:latin typeface="Arial" panose="020B0604020202020204" pitchFamily="34" charset="0"/>
                <a:cs typeface="Arial" panose="020B0604020202020204" pitchFamily="34" charset="0"/>
                <a:sym typeface="Wingdings 3" panose="05040102010807070707" pitchFamily="18" charset="2"/>
              </a:rPr>
              <a:t> 	</a:t>
            </a:r>
            <a:endParaRPr lang="en-GB" altLang="en-US" dirty="0">
              <a:solidFill>
                <a:srgbClr val="FF0000"/>
              </a:solidFill>
              <a:latin typeface="Arial" panose="020B0604020202020204" pitchFamily="34" charset="0"/>
              <a:cs typeface="Arial" panose="020B0604020202020204" pitchFamily="34" charset="0"/>
            </a:endParaRPr>
          </a:p>
        </p:txBody>
      </p:sp>
      <p:sp>
        <p:nvSpPr>
          <p:cNvPr id="6" name="Line 4">
            <a:extLst>
              <a:ext uri="{FF2B5EF4-FFF2-40B4-BE49-F238E27FC236}">
                <a16:creationId xmlns:a16="http://schemas.microsoft.com/office/drawing/2014/main" id="{E2E7A246-97BC-4850-B734-88E358953181}"/>
              </a:ext>
            </a:extLst>
          </p:cNvPr>
          <p:cNvSpPr>
            <a:spLocks noChangeShapeType="1"/>
          </p:cNvSpPr>
          <p:nvPr/>
        </p:nvSpPr>
        <p:spPr bwMode="auto">
          <a:xfrm>
            <a:off x="228600" y="1628800"/>
            <a:ext cx="87630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12477119"/>
      </p:ext>
    </p:extLst>
  </p:cSld>
  <p:clrMapOvr>
    <a:masterClrMapping/>
  </p:clrMapOvr>
  <mc:AlternateContent xmlns:mc="http://schemas.openxmlformats.org/markup-compatibility/2006" xmlns:p14="http://schemas.microsoft.com/office/powerpoint/2010/main">
    <mc:Choice Requires="p14">
      <p:transition spd="slow" p14:dur="2000" advTm="6840"/>
    </mc:Choice>
    <mc:Fallback xmlns="">
      <p:transition spd="slow" advTm="6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Number Placeholder 5">
            <a:extLst>
              <a:ext uri="{FF2B5EF4-FFF2-40B4-BE49-F238E27FC236}">
                <a16:creationId xmlns:a16="http://schemas.microsoft.com/office/drawing/2014/main" id="{8BFADA4E-3889-45BC-9467-6D5B51E506D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67AD531-5BD6-4D59-85E5-3A93BEA26592}" type="slidenum">
              <a:rPr lang="en-US" altLang="en-US" sz="1200" smtClean="0">
                <a:latin typeface="Arial" panose="020B0604020202020204" pitchFamily="34" charset="0"/>
              </a:rPr>
              <a:pPr>
                <a:spcBef>
                  <a:spcPct val="0"/>
                </a:spcBef>
                <a:buFontTx/>
                <a:buNone/>
              </a:pPr>
              <a:t>81</a:t>
            </a:fld>
            <a:endParaRPr lang="en-US" altLang="en-US" sz="1200">
              <a:latin typeface="Arial" panose="020B0604020202020204" pitchFamily="34" charset="0"/>
            </a:endParaRPr>
          </a:p>
        </p:txBody>
      </p:sp>
      <p:sp>
        <p:nvSpPr>
          <p:cNvPr id="100355" name="Rectangle 2">
            <a:extLst>
              <a:ext uri="{FF2B5EF4-FFF2-40B4-BE49-F238E27FC236}">
                <a16:creationId xmlns:a16="http://schemas.microsoft.com/office/drawing/2014/main" id="{F12DA0C4-E39A-4C16-8D74-E99E7B03AFF6}"/>
              </a:ext>
            </a:extLst>
          </p:cNvPr>
          <p:cNvSpPr>
            <a:spLocks noGrp="1"/>
          </p:cNvSpPr>
          <p:nvPr>
            <p:ph type="title"/>
          </p:nvPr>
        </p:nvSpPr>
        <p:spPr>
          <a:xfrm>
            <a:off x="217488" y="369888"/>
            <a:ext cx="8686800" cy="1143000"/>
          </a:xfrm>
        </p:spPr>
        <p:txBody>
          <a:bodyPr/>
          <a:lstStyle/>
          <a:p>
            <a:pPr eaLnBrk="1" hangingPunct="1"/>
            <a:r>
              <a:rPr lang="en-US" altLang="en-US" sz="3600" b="1" dirty="0">
                <a:solidFill>
                  <a:srgbClr val="0070C0"/>
                </a:solidFill>
                <a:latin typeface="Arial" panose="020B0604020202020204" pitchFamily="34" charset="0"/>
                <a:cs typeface="Arial" panose="020B0604020202020204" pitchFamily="34" charset="0"/>
              </a:rPr>
              <a:t>Recycling is Crucial to </a:t>
            </a:r>
            <a:br>
              <a:rPr lang="en-US" altLang="en-US" sz="3600" b="1" dirty="0">
                <a:solidFill>
                  <a:srgbClr val="0070C0"/>
                </a:solidFill>
                <a:latin typeface="Arial" panose="020B0604020202020204" pitchFamily="34" charset="0"/>
                <a:cs typeface="Arial" panose="020B0604020202020204" pitchFamily="34" charset="0"/>
              </a:rPr>
            </a:br>
            <a:r>
              <a:rPr lang="en-US" altLang="en-US" sz="3600" b="1" dirty="0">
                <a:solidFill>
                  <a:srgbClr val="0070C0"/>
                </a:solidFill>
                <a:latin typeface="Arial" panose="020B0604020202020204" pitchFamily="34" charset="0"/>
                <a:cs typeface="Arial" panose="020B0604020202020204" pitchFamily="34" charset="0"/>
              </a:rPr>
              <a:t>Vocabulary Learning</a:t>
            </a:r>
            <a:endParaRPr lang="en-US" altLang="en-US" sz="3600" dirty="0">
              <a:solidFill>
                <a:srgbClr val="0070C0"/>
              </a:solidFill>
            </a:endParaRPr>
          </a:p>
        </p:txBody>
      </p:sp>
      <p:sp>
        <p:nvSpPr>
          <p:cNvPr id="59396" name="Rectangle 3">
            <a:extLst>
              <a:ext uri="{FF2B5EF4-FFF2-40B4-BE49-F238E27FC236}">
                <a16:creationId xmlns:a16="http://schemas.microsoft.com/office/drawing/2014/main" id="{4EBB077C-B752-476A-9F71-DEDDD475BAD9}"/>
              </a:ext>
            </a:extLst>
          </p:cNvPr>
          <p:cNvSpPr>
            <a:spLocks noGrp="1" noChangeArrowheads="1"/>
          </p:cNvSpPr>
          <p:nvPr>
            <p:ph type="body" idx="1"/>
          </p:nvPr>
        </p:nvSpPr>
        <p:spPr>
          <a:xfrm>
            <a:off x="0" y="1676400"/>
            <a:ext cx="8991600" cy="5181600"/>
          </a:xfrm>
        </p:spPr>
        <p:txBody>
          <a:bodyPr/>
          <a:lstStyle/>
          <a:p>
            <a:pPr marL="609600" indent="-609600" eaLnBrk="1" hangingPunct="1">
              <a:buFontTx/>
              <a:buNone/>
              <a:defRPr/>
            </a:pPr>
            <a:r>
              <a:rPr lang="en-GB" altLang="en-US" dirty="0"/>
              <a:t>      </a:t>
            </a:r>
          </a:p>
          <a:p>
            <a:pPr marL="609600" indent="-609600" eaLnBrk="1" hangingPunct="1">
              <a:buFontTx/>
              <a:buNone/>
              <a:defRPr/>
            </a:pPr>
            <a:r>
              <a:rPr lang="en-GB" altLang="en-US" dirty="0">
                <a:latin typeface="Arial" panose="020B0604020202020204" pitchFamily="34" charset="0"/>
                <a:cs typeface="Arial" panose="020B0604020202020204" pitchFamily="34" charset="0"/>
              </a:rPr>
              <a:t>	Words need to be recycled because it takes time to:</a:t>
            </a:r>
          </a:p>
          <a:p>
            <a:pPr marL="609600" indent="-609600" eaLnBrk="1" hangingPunct="1">
              <a:buFontTx/>
              <a:buNone/>
              <a:defRPr/>
            </a:pPr>
            <a:r>
              <a:rPr lang="en-GB" altLang="en-US" dirty="0">
                <a:latin typeface="Arial" panose="020B0604020202020204" pitchFamily="34" charset="0"/>
                <a:cs typeface="Arial" panose="020B0604020202020204" pitchFamily="34" charset="0"/>
                <a:sym typeface="Wingdings 3" panose="05040102010807070707" pitchFamily="18" charset="2"/>
              </a:rPr>
              <a:t>	 Consolidate what you have learned</a:t>
            </a:r>
            <a:endParaRPr lang="en-GB" altLang="en-US" dirty="0">
              <a:latin typeface="Arial" panose="020B0604020202020204" pitchFamily="34" charset="0"/>
              <a:cs typeface="Arial" panose="020B0604020202020204" pitchFamily="34" charset="0"/>
            </a:endParaRPr>
          </a:p>
          <a:p>
            <a:pPr marL="0" indent="0" eaLnBrk="1" hangingPunct="1">
              <a:buFont typeface="Arial" panose="020B0604020202020204" pitchFamily="34" charset="0"/>
              <a:buNone/>
              <a:defRPr/>
            </a:pPr>
            <a:r>
              <a:rPr lang="en-GB" altLang="en-US" dirty="0">
                <a:latin typeface="Arial" panose="020B0604020202020204" pitchFamily="34" charset="0"/>
                <a:cs typeface="Arial" panose="020B0604020202020204" pitchFamily="34" charset="0"/>
              </a:rPr>
              <a:t>     </a:t>
            </a:r>
            <a:r>
              <a:rPr lang="en-GB" altLang="en-US" dirty="0">
                <a:latin typeface="Arial" panose="020B0604020202020204" pitchFamily="34" charset="0"/>
                <a:cs typeface="Arial" panose="020B0604020202020204" pitchFamily="34" charset="0"/>
                <a:sym typeface="Wingdings 3" panose="05040102010807070707" pitchFamily="18" charset="2"/>
              </a:rPr>
              <a:t></a:t>
            </a:r>
            <a:r>
              <a:rPr lang="en-GB" altLang="en-US" dirty="0">
                <a:latin typeface="Arial" panose="020B0604020202020204" pitchFamily="34" charset="0"/>
                <a:cs typeface="Arial" panose="020B0604020202020204" pitchFamily="34" charset="0"/>
              </a:rPr>
              <a:t> Move up the developmental scale </a:t>
            </a:r>
          </a:p>
          <a:p>
            <a:pPr marL="609600" indent="-609600" eaLnBrk="1" hangingPunct="1">
              <a:buFontTx/>
              <a:buNone/>
              <a:defRPr/>
            </a:pPr>
            <a:r>
              <a:rPr lang="en-GB" altLang="en-US" dirty="0">
                <a:latin typeface="Arial" panose="020B0604020202020204" pitchFamily="34" charset="0"/>
                <a:cs typeface="Arial" panose="020B0604020202020204" pitchFamily="34" charset="0"/>
                <a:sym typeface="Wingdings 3" panose="05040102010807070707" pitchFamily="18" charset="2"/>
              </a:rPr>
              <a:t> 	 M</a:t>
            </a:r>
            <a:r>
              <a:rPr lang="en-GB" altLang="en-US" dirty="0">
                <a:latin typeface="Arial" panose="020B0604020202020204" pitchFamily="34" charset="0"/>
                <a:cs typeface="Arial" panose="020B0604020202020204" pitchFamily="34" charset="0"/>
              </a:rPr>
              <a:t>aster the various types of word</a:t>
            </a:r>
          </a:p>
          <a:p>
            <a:pPr marL="609600" indent="-609600" eaLnBrk="1" hangingPunct="1">
              <a:buFontTx/>
              <a:buNone/>
              <a:defRPr/>
            </a:pPr>
            <a:r>
              <a:rPr lang="en-GB" altLang="en-US" dirty="0">
                <a:latin typeface="Arial" panose="020B0604020202020204" pitchFamily="34" charset="0"/>
                <a:cs typeface="Arial" panose="020B0604020202020204" pitchFamily="34" charset="0"/>
              </a:rPr>
              <a:t>          knowledge components</a:t>
            </a:r>
          </a:p>
        </p:txBody>
      </p:sp>
      <p:sp>
        <p:nvSpPr>
          <p:cNvPr id="6" name="Line 4">
            <a:extLst>
              <a:ext uri="{FF2B5EF4-FFF2-40B4-BE49-F238E27FC236}">
                <a16:creationId xmlns:a16="http://schemas.microsoft.com/office/drawing/2014/main" id="{A1A10FCB-C643-49A4-A6D1-A824B0B165C5}"/>
              </a:ext>
            </a:extLst>
          </p:cNvPr>
          <p:cNvSpPr>
            <a:spLocks noChangeShapeType="1"/>
          </p:cNvSpPr>
          <p:nvPr/>
        </p:nvSpPr>
        <p:spPr bwMode="auto">
          <a:xfrm>
            <a:off x="228600" y="1628800"/>
            <a:ext cx="87630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83065586"/>
      </p:ext>
    </p:extLst>
  </p:cSld>
  <p:clrMapOvr>
    <a:masterClrMapping/>
  </p:clrMapOvr>
  <mc:AlternateContent xmlns:mc="http://schemas.openxmlformats.org/markup-compatibility/2006" xmlns:p14="http://schemas.microsoft.com/office/powerpoint/2010/main">
    <mc:Choice Requires="p14">
      <p:transition spd="slow" p14:dur="2000" advTm="4408"/>
    </mc:Choice>
    <mc:Fallback xmlns="">
      <p:transition spd="slow" advTm="4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Number Placeholder 5">
            <a:extLst>
              <a:ext uri="{FF2B5EF4-FFF2-40B4-BE49-F238E27FC236}">
                <a16:creationId xmlns:a16="http://schemas.microsoft.com/office/drawing/2014/main" id="{1705397E-8FA5-478C-B54D-318FEDD9F27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1371BB4-2005-4524-AD80-17742D31DFC6}" type="slidenum">
              <a:rPr lang="en-US" altLang="en-US" sz="1200" smtClean="0">
                <a:latin typeface="Arial" panose="020B0604020202020204" pitchFamily="34" charset="0"/>
              </a:rPr>
              <a:pPr>
                <a:spcBef>
                  <a:spcPct val="0"/>
                </a:spcBef>
                <a:buFontTx/>
                <a:buNone/>
              </a:pPr>
              <a:t>82</a:t>
            </a:fld>
            <a:endParaRPr lang="en-US" altLang="en-US" sz="1200">
              <a:latin typeface="Arial" panose="020B0604020202020204" pitchFamily="34" charset="0"/>
            </a:endParaRPr>
          </a:p>
        </p:txBody>
      </p:sp>
      <p:sp>
        <p:nvSpPr>
          <p:cNvPr id="102403" name="Rectangle 2">
            <a:extLst>
              <a:ext uri="{FF2B5EF4-FFF2-40B4-BE49-F238E27FC236}">
                <a16:creationId xmlns:a16="http://schemas.microsoft.com/office/drawing/2014/main" id="{706A38DD-168B-4233-88D4-E8717EA89A7A}"/>
              </a:ext>
            </a:extLst>
          </p:cNvPr>
          <p:cNvSpPr>
            <a:spLocks noGrp="1"/>
          </p:cNvSpPr>
          <p:nvPr>
            <p:ph type="title"/>
          </p:nvPr>
        </p:nvSpPr>
        <p:spPr>
          <a:xfrm>
            <a:off x="217488" y="369888"/>
            <a:ext cx="8686800" cy="1143000"/>
          </a:xfrm>
        </p:spPr>
        <p:txBody>
          <a:bodyPr/>
          <a:lstStyle/>
          <a:p>
            <a:pPr eaLnBrk="1" hangingPunct="1"/>
            <a:r>
              <a:rPr lang="en-US" altLang="en-US" sz="3600" b="1">
                <a:solidFill>
                  <a:srgbClr val="005480"/>
                </a:solidFill>
                <a:latin typeface="Arial" panose="020B0604020202020204" pitchFamily="34" charset="0"/>
                <a:cs typeface="Arial" panose="020B0604020202020204" pitchFamily="34" charset="0"/>
              </a:rPr>
              <a:t>Recycling is Crucial to </a:t>
            </a:r>
            <a:br>
              <a:rPr lang="en-US" altLang="en-US" sz="3600" b="1">
                <a:solidFill>
                  <a:srgbClr val="005480"/>
                </a:solidFill>
                <a:latin typeface="Arial" panose="020B0604020202020204" pitchFamily="34" charset="0"/>
                <a:cs typeface="Arial" panose="020B0604020202020204" pitchFamily="34" charset="0"/>
              </a:rPr>
            </a:br>
            <a:r>
              <a:rPr lang="en-US" altLang="en-US" sz="3600" b="1">
                <a:solidFill>
                  <a:srgbClr val="005480"/>
                </a:solidFill>
                <a:latin typeface="Arial" panose="020B0604020202020204" pitchFamily="34" charset="0"/>
                <a:cs typeface="Arial" panose="020B0604020202020204" pitchFamily="34" charset="0"/>
              </a:rPr>
              <a:t>Vocabulary Learning</a:t>
            </a:r>
            <a:endParaRPr lang="en-US" altLang="en-US" sz="3600">
              <a:solidFill>
                <a:schemeClr val="hlink"/>
              </a:solidFill>
            </a:endParaRPr>
          </a:p>
        </p:txBody>
      </p:sp>
      <p:sp>
        <p:nvSpPr>
          <p:cNvPr id="59396" name="Rectangle 3">
            <a:extLst>
              <a:ext uri="{FF2B5EF4-FFF2-40B4-BE49-F238E27FC236}">
                <a16:creationId xmlns:a16="http://schemas.microsoft.com/office/drawing/2014/main" id="{9B680ABA-D3B8-454B-9B0F-6CC719D84B7D}"/>
              </a:ext>
            </a:extLst>
          </p:cNvPr>
          <p:cNvSpPr>
            <a:spLocks noGrp="1" noChangeArrowheads="1"/>
          </p:cNvSpPr>
          <p:nvPr>
            <p:ph type="body" idx="1"/>
          </p:nvPr>
        </p:nvSpPr>
        <p:spPr>
          <a:xfrm>
            <a:off x="0" y="1676400"/>
            <a:ext cx="8991600" cy="5181600"/>
          </a:xfrm>
        </p:spPr>
        <p:txBody>
          <a:bodyPr/>
          <a:lstStyle/>
          <a:p>
            <a:pPr marL="609600" indent="-609600" eaLnBrk="1" hangingPunct="1">
              <a:buFontTx/>
              <a:buNone/>
              <a:defRPr/>
            </a:pPr>
            <a:r>
              <a:rPr lang="en-GB" altLang="en-US" dirty="0"/>
              <a:t>      </a:t>
            </a:r>
          </a:p>
          <a:p>
            <a:pPr marL="609600" indent="-609600" eaLnBrk="1" hangingPunct="1">
              <a:buFontTx/>
              <a:buNone/>
              <a:defRPr/>
            </a:pPr>
            <a:r>
              <a:rPr lang="en-GB" altLang="en-US" dirty="0">
                <a:latin typeface="Arial" panose="020B0604020202020204" pitchFamily="34" charset="0"/>
                <a:cs typeface="Arial" panose="020B0604020202020204" pitchFamily="34" charset="0"/>
              </a:rPr>
              <a:t>	Words need to be recycled because it takes time to:</a:t>
            </a:r>
          </a:p>
          <a:p>
            <a:pPr marL="609600" indent="-609600" eaLnBrk="1" hangingPunct="1">
              <a:buFontTx/>
              <a:buNone/>
              <a:defRPr/>
            </a:pPr>
            <a:r>
              <a:rPr lang="en-GB" altLang="en-US" dirty="0">
                <a:latin typeface="Arial" panose="020B0604020202020204" pitchFamily="34" charset="0"/>
                <a:cs typeface="Arial" panose="020B0604020202020204" pitchFamily="34" charset="0"/>
                <a:sym typeface="Wingdings 3" panose="05040102010807070707" pitchFamily="18" charset="2"/>
              </a:rPr>
              <a:t>	</a:t>
            </a:r>
            <a:r>
              <a:rPr lang="en-GB" altLang="en-US" dirty="0">
                <a:solidFill>
                  <a:srgbClr val="FF0000"/>
                </a:solidFill>
                <a:latin typeface="Arial" panose="020B0604020202020204" pitchFamily="34" charset="0"/>
                <a:cs typeface="Arial" panose="020B0604020202020204" pitchFamily="34" charset="0"/>
                <a:sym typeface="Wingdings 3" panose="05040102010807070707" pitchFamily="18" charset="2"/>
              </a:rPr>
              <a:t> Consolidate what you have learned</a:t>
            </a:r>
            <a:endParaRPr lang="en-GB" altLang="en-US" dirty="0">
              <a:solidFill>
                <a:srgbClr val="FF0000"/>
              </a:solidFill>
              <a:latin typeface="Arial" panose="020B0604020202020204" pitchFamily="34" charset="0"/>
              <a:cs typeface="Arial" panose="020B0604020202020204" pitchFamily="34" charset="0"/>
            </a:endParaRPr>
          </a:p>
          <a:p>
            <a:pPr marL="0" indent="0" eaLnBrk="1" hangingPunct="1">
              <a:buFont typeface="Arial" panose="020B0604020202020204" pitchFamily="34" charset="0"/>
              <a:buNone/>
              <a:defRPr/>
            </a:pPr>
            <a:r>
              <a:rPr lang="en-GB" altLang="en-US" dirty="0">
                <a:solidFill>
                  <a:srgbClr val="33CC33"/>
                </a:solidFill>
                <a:latin typeface="Arial" panose="020B0604020202020204" pitchFamily="34" charset="0"/>
                <a:cs typeface="Arial" panose="020B0604020202020204" pitchFamily="34" charset="0"/>
              </a:rPr>
              <a:t>     </a:t>
            </a:r>
            <a:r>
              <a:rPr lang="en-GB" altLang="en-US" dirty="0">
                <a:solidFill>
                  <a:srgbClr val="33CC33"/>
                </a:solidFill>
                <a:latin typeface="Arial" panose="020B0604020202020204" pitchFamily="34" charset="0"/>
                <a:cs typeface="Arial" panose="020B0604020202020204" pitchFamily="34" charset="0"/>
                <a:sym typeface="Wingdings 3" panose="05040102010807070707" pitchFamily="18" charset="2"/>
              </a:rPr>
              <a:t></a:t>
            </a:r>
            <a:r>
              <a:rPr lang="en-GB" altLang="en-US" dirty="0">
                <a:solidFill>
                  <a:srgbClr val="33CC33"/>
                </a:solidFill>
                <a:latin typeface="Arial" panose="020B0604020202020204" pitchFamily="34" charset="0"/>
                <a:cs typeface="Arial" panose="020B0604020202020204" pitchFamily="34" charset="0"/>
              </a:rPr>
              <a:t> Move up the developmental scale </a:t>
            </a:r>
          </a:p>
          <a:p>
            <a:pPr marL="609600" indent="-609600" eaLnBrk="1" hangingPunct="1">
              <a:buFontTx/>
              <a:buNone/>
              <a:defRPr/>
            </a:pPr>
            <a:r>
              <a:rPr lang="en-GB" altLang="en-US" dirty="0">
                <a:solidFill>
                  <a:srgbClr val="33CC33"/>
                </a:solidFill>
                <a:latin typeface="Arial" panose="020B0604020202020204" pitchFamily="34" charset="0"/>
                <a:cs typeface="Arial" panose="020B0604020202020204" pitchFamily="34" charset="0"/>
                <a:sym typeface="Wingdings 3" panose="05040102010807070707" pitchFamily="18" charset="2"/>
              </a:rPr>
              <a:t> 	 M</a:t>
            </a:r>
            <a:r>
              <a:rPr lang="en-GB" altLang="en-US" dirty="0">
                <a:solidFill>
                  <a:srgbClr val="33CC33"/>
                </a:solidFill>
                <a:latin typeface="Arial" panose="020B0604020202020204" pitchFamily="34" charset="0"/>
                <a:cs typeface="Arial" panose="020B0604020202020204" pitchFamily="34" charset="0"/>
              </a:rPr>
              <a:t>aster the various types of word</a:t>
            </a:r>
          </a:p>
          <a:p>
            <a:pPr marL="609600" indent="-609600" eaLnBrk="1" hangingPunct="1">
              <a:buFontTx/>
              <a:buNone/>
              <a:defRPr/>
            </a:pPr>
            <a:r>
              <a:rPr lang="en-GB" altLang="en-US" dirty="0">
                <a:solidFill>
                  <a:srgbClr val="33CC33"/>
                </a:solidFill>
                <a:latin typeface="Arial" panose="020B0604020202020204" pitchFamily="34" charset="0"/>
                <a:cs typeface="Arial" panose="020B0604020202020204" pitchFamily="34" charset="0"/>
              </a:rPr>
              <a:t>          knowledge components</a:t>
            </a:r>
          </a:p>
        </p:txBody>
      </p:sp>
      <p:sp>
        <p:nvSpPr>
          <p:cNvPr id="6" name="Line 4">
            <a:extLst>
              <a:ext uri="{FF2B5EF4-FFF2-40B4-BE49-F238E27FC236}">
                <a16:creationId xmlns:a16="http://schemas.microsoft.com/office/drawing/2014/main" id="{4ECAB8AD-6F92-4719-A587-8F3DF7830E9C}"/>
              </a:ext>
            </a:extLst>
          </p:cNvPr>
          <p:cNvSpPr>
            <a:spLocks noChangeShapeType="1"/>
          </p:cNvSpPr>
          <p:nvPr/>
        </p:nvSpPr>
        <p:spPr bwMode="auto">
          <a:xfrm>
            <a:off x="228600" y="1628800"/>
            <a:ext cx="87630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94275728"/>
      </p:ext>
    </p:extLst>
  </p:cSld>
  <p:clrMapOvr>
    <a:masterClrMapping/>
  </p:clrMapOvr>
  <mc:AlternateContent xmlns:mc="http://schemas.openxmlformats.org/markup-compatibility/2006" xmlns:p14="http://schemas.microsoft.com/office/powerpoint/2010/main">
    <mc:Choice Requires="p14">
      <p:transition spd="slow" p14:dur="2000" advTm="15655"/>
    </mc:Choice>
    <mc:Fallback xmlns="">
      <p:transition spd="slow" advTm="15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Number Placeholder 5">
            <a:extLst>
              <a:ext uri="{FF2B5EF4-FFF2-40B4-BE49-F238E27FC236}">
                <a16:creationId xmlns:a16="http://schemas.microsoft.com/office/drawing/2014/main" id="{C2104993-6771-475A-970E-55C9ED2567C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420FA58-8E00-4E98-BF6D-64AE24F059B8}" type="slidenum">
              <a:rPr lang="en-US" altLang="en-US" sz="1200" smtClean="0">
                <a:latin typeface="Arial" panose="020B0604020202020204" pitchFamily="34" charset="0"/>
              </a:rPr>
              <a:pPr>
                <a:spcBef>
                  <a:spcPct val="0"/>
                </a:spcBef>
                <a:buFontTx/>
                <a:buNone/>
              </a:pPr>
              <a:t>83</a:t>
            </a:fld>
            <a:endParaRPr lang="en-US" altLang="en-US" sz="1200">
              <a:latin typeface="Arial" panose="020B0604020202020204" pitchFamily="34" charset="0"/>
            </a:endParaRPr>
          </a:p>
        </p:txBody>
      </p:sp>
      <p:sp>
        <p:nvSpPr>
          <p:cNvPr id="104451" name="Rectangle 2">
            <a:extLst>
              <a:ext uri="{FF2B5EF4-FFF2-40B4-BE49-F238E27FC236}">
                <a16:creationId xmlns:a16="http://schemas.microsoft.com/office/drawing/2014/main" id="{961C5FD3-8135-44DE-9203-8E6CEB12E810}"/>
              </a:ext>
            </a:extLst>
          </p:cNvPr>
          <p:cNvSpPr>
            <a:spLocks noGrp="1"/>
          </p:cNvSpPr>
          <p:nvPr>
            <p:ph type="title"/>
          </p:nvPr>
        </p:nvSpPr>
        <p:spPr>
          <a:xfrm>
            <a:off x="217488" y="369888"/>
            <a:ext cx="8686800" cy="1143000"/>
          </a:xfrm>
        </p:spPr>
        <p:txBody>
          <a:bodyPr/>
          <a:lstStyle/>
          <a:p>
            <a:pPr eaLnBrk="1" hangingPunct="1"/>
            <a:r>
              <a:rPr lang="en-US" altLang="en-US" sz="3600" b="1" dirty="0">
                <a:solidFill>
                  <a:srgbClr val="0070C0"/>
                </a:solidFill>
                <a:latin typeface="Arial" panose="020B0604020202020204" pitchFamily="34" charset="0"/>
                <a:cs typeface="Arial" panose="020B0604020202020204" pitchFamily="34" charset="0"/>
              </a:rPr>
              <a:t>Recycling is Crucial to </a:t>
            </a:r>
            <a:br>
              <a:rPr lang="en-US" altLang="en-US" sz="3600" b="1" dirty="0">
                <a:solidFill>
                  <a:srgbClr val="0070C0"/>
                </a:solidFill>
                <a:latin typeface="Arial" panose="020B0604020202020204" pitchFamily="34" charset="0"/>
                <a:cs typeface="Arial" panose="020B0604020202020204" pitchFamily="34" charset="0"/>
              </a:rPr>
            </a:br>
            <a:r>
              <a:rPr lang="en-US" altLang="en-US" sz="3600" b="1" dirty="0">
                <a:solidFill>
                  <a:srgbClr val="0070C0"/>
                </a:solidFill>
                <a:latin typeface="Arial" panose="020B0604020202020204" pitchFamily="34" charset="0"/>
                <a:cs typeface="Arial" panose="020B0604020202020204" pitchFamily="34" charset="0"/>
              </a:rPr>
              <a:t>Vocabulary Learning</a:t>
            </a:r>
            <a:endParaRPr lang="en-US" altLang="en-US" sz="3600" dirty="0">
              <a:solidFill>
                <a:srgbClr val="0070C0"/>
              </a:solidFill>
            </a:endParaRPr>
          </a:p>
        </p:txBody>
      </p:sp>
      <p:sp>
        <p:nvSpPr>
          <p:cNvPr id="59396" name="Rectangle 3">
            <a:extLst>
              <a:ext uri="{FF2B5EF4-FFF2-40B4-BE49-F238E27FC236}">
                <a16:creationId xmlns:a16="http://schemas.microsoft.com/office/drawing/2014/main" id="{CF693786-45EE-4682-80CC-5C62F10E9F30}"/>
              </a:ext>
            </a:extLst>
          </p:cNvPr>
          <p:cNvSpPr>
            <a:spLocks noGrp="1" noChangeArrowheads="1"/>
          </p:cNvSpPr>
          <p:nvPr>
            <p:ph type="body" idx="1"/>
          </p:nvPr>
        </p:nvSpPr>
        <p:spPr>
          <a:xfrm>
            <a:off x="0" y="1676400"/>
            <a:ext cx="8991600" cy="5181600"/>
          </a:xfrm>
        </p:spPr>
        <p:txBody>
          <a:bodyPr/>
          <a:lstStyle/>
          <a:p>
            <a:pPr marL="609600" indent="-609600" eaLnBrk="1" hangingPunct="1">
              <a:buFontTx/>
              <a:buNone/>
              <a:defRPr/>
            </a:pPr>
            <a:r>
              <a:rPr lang="en-GB" altLang="en-US" dirty="0"/>
              <a:t>      </a:t>
            </a:r>
          </a:p>
          <a:p>
            <a:pPr marL="609600" indent="-609600" eaLnBrk="1" hangingPunct="1">
              <a:buFontTx/>
              <a:buNone/>
              <a:defRPr/>
            </a:pPr>
            <a:r>
              <a:rPr lang="en-GB" altLang="en-US" dirty="0">
                <a:latin typeface="Arial" panose="020B0604020202020204" pitchFamily="34" charset="0"/>
                <a:cs typeface="Arial" panose="020B0604020202020204" pitchFamily="34" charset="0"/>
              </a:rPr>
              <a:t>	Words need to be recycled because it takes time to:</a:t>
            </a:r>
          </a:p>
          <a:p>
            <a:pPr marL="609600" indent="-609600" eaLnBrk="1" hangingPunct="1">
              <a:buFontTx/>
              <a:buNone/>
              <a:defRPr/>
            </a:pPr>
            <a:r>
              <a:rPr lang="en-GB" altLang="en-US" dirty="0">
                <a:solidFill>
                  <a:srgbClr val="FF0000"/>
                </a:solidFill>
                <a:latin typeface="Arial" panose="020B0604020202020204" pitchFamily="34" charset="0"/>
                <a:cs typeface="Arial" panose="020B0604020202020204" pitchFamily="34" charset="0"/>
                <a:sym typeface="Wingdings 3" panose="05040102010807070707" pitchFamily="18" charset="2"/>
              </a:rPr>
              <a:t>	 Consolidate what you have learned</a:t>
            </a:r>
            <a:endParaRPr lang="en-GB" altLang="en-US" dirty="0">
              <a:solidFill>
                <a:srgbClr val="FF0000"/>
              </a:solidFill>
              <a:latin typeface="Arial" panose="020B0604020202020204" pitchFamily="34" charset="0"/>
              <a:cs typeface="Arial" panose="020B0604020202020204" pitchFamily="34" charset="0"/>
            </a:endParaRPr>
          </a:p>
          <a:p>
            <a:pPr marL="0" indent="0" eaLnBrk="1" hangingPunct="1">
              <a:buFont typeface="Arial" panose="020B0604020202020204" pitchFamily="34" charset="0"/>
              <a:buNone/>
              <a:defRPr/>
            </a:pPr>
            <a:r>
              <a:rPr lang="en-GB" altLang="en-US" dirty="0">
                <a:solidFill>
                  <a:srgbClr val="00B050"/>
                </a:solidFill>
                <a:latin typeface="Arial" panose="020B0604020202020204" pitchFamily="34" charset="0"/>
                <a:cs typeface="Arial" panose="020B0604020202020204" pitchFamily="34" charset="0"/>
              </a:rPr>
              <a:t>     </a:t>
            </a:r>
            <a:r>
              <a:rPr lang="en-GB" altLang="en-US" dirty="0">
                <a:solidFill>
                  <a:srgbClr val="00B050"/>
                </a:solidFill>
                <a:latin typeface="Arial" panose="020B0604020202020204" pitchFamily="34" charset="0"/>
                <a:cs typeface="Arial" panose="020B0604020202020204" pitchFamily="34" charset="0"/>
                <a:sym typeface="Wingdings 3" panose="05040102010807070707" pitchFamily="18" charset="2"/>
              </a:rPr>
              <a:t></a:t>
            </a:r>
            <a:r>
              <a:rPr lang="en-GB" altLang="en-US" dirty="0">
                <a:solidFill>
                  <a:srgbClr val="00B050"/>
                </a:solidFill>
                <a:latin typeface="Arial" panose="020B0604020202020204" pitchFamily="34" charset="0"/>
                <a:cs typeface="Arial" panose="020B0604020202020204" pitchFamily="34" charset="0"/>
              </a:rPr>
              <a:t> </a:t>
            </a:r>
            <a:r>
              <a:rPr lang="en-GB" altLang="en-US" dirty="0">
                <a:solidFill>
                  <a:srgbClr val="33CC33"/>
                </a:solidFill>
                <a:latin typeface="Arial" panose="020B0604020202020204" pitchFamily="34" charset="0"/>
                <a:cs typeface="Arial" panose="020B0604020202020204" pitchFamily="34" charset="0"/>
              </a:rPr>
              <a:t>Move up the developmental scale </a:t>
            </a:r>
          </a:p>
          <a:p>
            <a:pPr marL="609600" indent="-609600" eaLnBrk="1" hangingPunct="1">
              <a:buFontTx/>
              <a:buNone/>
              <a:defRPr/>
            </a:pPr>
            <a:r>
              <a:rPr lang="en-GB" altLang="en-US" dirty="0">
                <a:solidFill>
                  <a:srgbClr val="33CC33"/>
                </a:solidFill>
                <a:latin typeface="Arial" panose="020B0604020202020204" pitchFamily="34" charset="0"/>
                <a:cs typeface="Arial" panose="020B0604020202020204" pitchFamily="34" charset="0"/>
                <a:sym typeface="Wingdings 3" panose="05040102010807070707" pitchFamily="18" charset="2"/>
              </a:rPr>
              <a:t> 	 M</a:t>
            </a:r>
            <a:r>
              <a:rPr lang="en-GB" altLang="en-US" dirty="0">
                <a:solidFill>
                  <a:srgbClr val="33CC33"/>
                </a:solidFill>
                <a:latin typeface="Arial" panose="020B0604020202020204" pitchFamily="34" charset="0"/>
                <a:cs typeface="Arial" panose="020B0604020202020204" pitchFamily="34" charset="0"/>
              </a:rPr>
              <a:t>aster the various types of word</a:t>
            </a:r>
          </a:p>
          <a:p>
            <a:pPr marL="609600" indent="-609600" eaLnBrk="1" hangingPunct="1">
              <a:buFontTx/>
              <a:buNone/>
              <a:defRPr/>
            </a:pPr>
            <a:r>
              <a:rPr lang="en-GB" altLang="en-US" dirty="0">
                <a:solidFill>
                  <a:srgbClr val="33CC33"/>
                </a:solidFill>
                <a:latin typeface="Arial" panose="020B0604020202020204" pitchFamily="34" charset="0"/>
                <a:cs typeface="Arial" panose="020B0604020202020204" pitchFamily="34" charset="0"/>
              </a:rPr>
              <a:t>          knowledge components</a:t>
            </a:r>
          </a:p>
          <a:p>
            <a:pPr marL="609600" indent="-609600" eaLnBrk="1" hangingPunct="1">
              <a:defRPr/>
            </a:pPr>
            <a:r>
              <a:rPr lang="en-GB" altLang="en-US" dirty="0">
                <a:latin typeface="Arial" panose="020B0604020202020204" pitchFamily="34" charset="0"/>
                <a:cs typeface="Arial" panose="020B0604020202020204" pitchFamily="34" charset="0"/>
              </a:rPr>
              <a:t>Recycling is as much about </a:t>
            </a:r>
            <a:r>
              <a:rPr lang="en-GB" altLang="en-US" dirty="0">
                <a:solidFill>
                  <a:srgbClr val="33CC33"/>
                </a:solidFill>
                <a:latin typeface="Arial" panose="020B0604020202020204" pitchFamily="34" charset="0"/>
                <a:cs typeface="Arial" panose="020B0604020202020204" pitchFamily="34" charset="0"/>
              </a:rPr>
              <a:t>enhancement</a:t>
            </a:r>
            <a:r>
              <a:rPr lang="en-GB" altLang="en-US" dirty="0">
                <a:latin typeface="Arial" panose="020B0604020202020204" pitchFamily="34" charset="0"/>
                <a:cs typeface="Arial" panose="020B0604020202020204" pitchFamily="34" charset="0"/>
              </a:rPr>
              <a:t> as </a:t>
            </a:r>
            <a:r>
              <a:rPr lang="en-GB" altLang="en-US" dirty="0">
                <a:solidFill>
                  <a:srgbClr val="FF0000"/>
                </a:solidFill>
                <a:latin typeface="Arial" panose="020B0604020202020204" pitchFamily="34" charset="0"/>
                <a:cs typeface="Arial" panose="020B0604020202020204" pitchFamily="34" charset="0"/>
              </a:rPr>
              <a:t>consolidation</a:t>
            </a:r>
          </a:p>
        </p:txBody>
      </p:sp>
      <p:sp>
        <p:nvSpPr>
          <p:cNvPr id="6" name="Line 4">
            <a:extLst>
              <a:ext uri="{FF2B5EF4-FFF2-40B4-BE49-F238E27FC236}">
                <a16:creationId xmlns:a16="http://schemas.microsoft.com/office/drawing/2014/main" id="{5A4D6E48-FA1C-4B5A-944C-30A56BCB3FBE}"/>
              </a:ext>
            </a:extLst>
          </p:cNvPr>
          <p:cNvSpPr>
            <a:spLocks noChangeShapeType="1"/>
          </p:cNvSpPr>
          <p:nvPr/>
        </p:nvSpPr>
        <p:spPr bwMode="auto">
          <a:xfrm>
            <a:off x="228600" y="1628800"/>
            <a:ext cx="87630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01798002"/>
      </p:ext>
    </p:extLst>
  </p:cSld>
  <p:clrMapOvr>
    <a:masterClrMapping/>
  </p:clrMapOvr>
  <mc:AlternateContent xmlns:mc="http://schemas.openxmlformats.org/markup-compatibility/2006" xmlns:p14="http://schemas.microsoft.com/office/powerpoint/2010/main">
    <mc:Choice Requires="p14">
      <p:transition spd="slow" p14:dur="2000" advTm="4190"/>
    </mc:Choice>
    <mc:Fallback xmlns="">
      <p:transition spd="slow" advTm="4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Number Placeholder 5">
            <a:extLst>
              <a:ext uri="{FF2B5EF4-FFF2-40B4-BE49-F238E27FC236}">
                <a16:creationId xmlns:a16="http://schemas.microsoft.com/office/drawing/2014/main" id="{4B60D29A-3227-4272-BA42-C2495FB5661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9FDF6AE-E4A7-4534-B953-FB25F5C709F3}" type="slidenum">
              <a:rPr lang="en-US" altLang="en-US" sz="1200" smtClean="0">
                <a:latin typeface="Arial" panose="020B0604020202020204" pitchFamily="34" charset="0"/>
              </a:rPr>
              <a:pPr>
                <a:spcBef>
                  <a:spcPct val="0"/>
                </a:spcBef>
                <a:buFontTx/>
                <a:buNone/>
              </a:pPr>
              <a:t>84</a:t>
            </a:fld>
            <a:endParaRPr lang="en-US" altLang="en-US" sz="1200">
              <a:latin typeface="Arial" panose="020B0604020202020204" pitchFamily="34" charset="0"/>
            </a:endParaRPr>
          </a:p>
        </p:txBody>
      </p:sp>
      <p:sp>
        <p:nvSpPr>
          <p:cNvPr id="106499" name="Rectangle 2">
            <a:extLst>
              <a:ext uri="{FF2B5EF4-FFF2-40B4-BE49-F238E27FC236}">
                <a16:creationId xmlns:a16="http://schemas.microsoft.com/office/drawing/2014/main" id="{55062DA4-7552-43BE-9F7D-5C6A49AFFDAC}"/>
              </a:ext>
            </a:extLst>
          </p:cNvPr>
          <p:cNvSpPr>
            <a:spLocks noGrp="1"/>
          </p:cNvSpPr>
          <p:nvPr>
            <p:ph type="title"/>
          </p:nvPr>
        </p:nvSpPr>
        <p:spPr>
          <a:xfrm>
            <a:off x="228600" y="303213"/>
            <a:ext cx="8686800" cy="1143000"/>
          </a:xfrm>
        </p:spPr>
        <p:txBody>
          <a:bodyPr/>
          <a:lstStyle/>
          <a:p>
            <a:pPr eaLnBrk="1" hangingPunct="1"/>
            <a:r>
              <a:rPr lang="en-US" altLang="en-US" sz="3600" b="1" dirty="0">
                <a:solidFill>
                  <a:srgbClr val="0070C0"/>
                </a:solidFill>
                <a:latin typeface="Arial" panose="020B0604020202020204" pitchFamily="34" charset="0"/>
                <a:cs typeface="Arial" panose="020B0604020202020204" pitchFamily="34" charset="0"/>
              </a:rPr>
              <a:t>Forgetting</a:t>
            </a:r>
            <a:endParaRPr lang="en-US" altLang="en-US" sz="3600" dirty="0">
              <a:solidFill>
                <a:srgbClr val="0070C0"/>
              </a:solidFill>
            </a:endParaRPr>
          </a:p>
        </p:txBody>
      </p:sp>
      <p:sp>
        <p:nvSpPr>
          <p:cNvPr id="61444" name="Rectangle 3">
            <a:extLst>
              <a:ext uri="{FF2B5EF4-FFF2-40B4-BE49-F238E27FC236}">
                <a16:creationId xmlns:a16="http://schemas.microsoft.com/office/drawing/2014/main" id="{1BA96E19-DFA1-48B8-B626-09D9BF67231E}"/>
              </a:ext>
            </a:extLst>
          </p:cNvPr>
          <p:cNvSpPr>
            <a:spLocks noGrp="1" noChangeArrowheads="1"/>
          </p:cNvSpPr>
          <p:nvPr>
            <p:ph type="body" idx="1"/>
          </p:nvPr>
        </p:nvSpPr>
        <p:spPr>
          <a:xfrm>
            <a:off x="0" y="1676400"/>
            <a:ext cx="8020050" cy="5181600"/>
          </a:xfrm>
        </p:spPr>
        <p:txBody>
          <a:bodyPr/>
          <a:lstStyle/>
          <a:p>
            <a:pPr marL="609600" indent="-609600" eaLnBrk="1" hangingPunct="1">
              <a:buFontTx/>
              <a:buNone/>
              <a:defRPr/>
            </a:pPr>
            <a:r>
              <a:rPr lang="en-GB" altLang="en-US" dirty="0"/>
              <a:t>	</a:t>
            </a:r>
            <a:r>
              <a:rPr lang="en-GB" altLang="en-US" sz="3600" b="1" dirty="0">
                <a:solidFill>
                  <a:srgbClr val="005480"/>
                </a:solidFill>
                <a:latin typeface="Arial" panose="020B0604020202020204" pitchFamily="34" charset="0"/>
                <a:ea typeface="+mj-ea"/>
                <a:cs typeface="Arial" panose="020B0604020202020204" pitchFamily="34" charset="0"/>
              </a:rPr>
              <a:t>Memory</a:t>
            </a:r>
            <a:r>
              <a:rPr lang="en-GB" altLang="en-US" dirty="0"/>
              <a:t>  </a:t>
            </a:r>
          </a:p>
          <a:p>
            <a:pPr marL="609600" indent="-609600" eaLnBrk="1" hangingPunct="1">
              <a:buFontTx/>
              <a:buNone/>
              <a:defRPr/>
            </a:pPr>
            <a:r>
              <a:rPr lang="en-GB" altLang="en-US" dirty="0"/>
              <a:t>	-In what manner does the mind forget?</a:t>
            </a:r>
          </a:p>
          <a:p>
            <a:pPr marL="609600" indent="-609600" eaLnBrk="1" hangingPunct="1">
              <a:buFontTx/>
              <a:buNone/>
              <a:defRPr/>
            </a:pPr>
            <a:r>
              <a:rPr lang="en-GB" altLang="en-US" dirty="0"/>
              <a:t> </a:t>
            </a:r>
            <a:endParaRPr lang="en-US" altLang="en-US" dirty="0"/>
          </a:p>
          <a:p>
            <a:pPr marL="609600" indent="-609600" eaLnBrk="1" hangingPunct="1">
              <a:buFontTx/>
              <a:buNone/>
              <a:defRPr/>
            </a:pPr>
            <a:r>
              <a:rPr lang="en-US" altLang="en-US" sz="1800" dirty="0"/>
              <a:t>100</a:t>
            </a:r>
          </a:p>
          <a:p>
            <a:pPr marL="609600" indent="-609600" eaLnBrk="1" hangingPunct="1">
              <a:defRPr/>
            </a:pPr>
            <a:endParaRPr lang="en-US" altLang="en-US" dirty="0"/>
          </a:p>
          <a:p>
            <a:pPr marL="609600" indent="-609600" eaLnBrk="1" hangingPunct="1">
              <a:defRPr/>
            </a:pPr>
            <a:endParaRPr lang="en-US" altLang="en-US" dirty="0"/>
          </a:p>
          <a:p>
            <a:pPr marL="609600" indent="-609600" eaLnBrk="1" hangingPunct="1">
              <a:buFontTx/>
              <a:buNone/>
              <a:defRPr/>
            </a:pPr>
            <a:r>
              <a:rPr lang="en-US" altLang="en-US" dirty="0"/>
              <a:t> </a:t>
            </a:r>
            <a:r>
              <a:rPr lang="en-US" altLang="en-US" sz="1800" dirty="0"/>
              <a:t>0</a:t>
            </a:r>
          </a:p>
          <a:p>
            <a:pPr marL="609600" indent="-609600" eaLnBrk="1" hangingPunct="1">
              <a:buFontTx/>
              <a:buNone/>
              <a:defRPr/>
            </a:pPr>
            <a:r>
              <a:rPr lang="en-US" altLang="en-US" sz="1800" dirty="0"/>
              <a:t>            Time </a:t>
            </a:r>
            <a:r>
              <a:rPr lang="en-US" altLang="en-US" sz="1800" dirty="0">
                <a:sym typeface="Wingdings" panose="05000000000000000000" pitchFamily="2" charset="2"/>
              </a:rPr>
              <a:t></a:t>
            </a:r>
            <a:endParaRPr lang="en-US" altLang="en-US" sz="1800" dirty="0"/>
          </a:p>
          <a:p>
            <a:pPr marL="609600" indent="-609600" eaLnBrk="1" hangingPunct="1">
              <a:buFontTx/>
              <a:buNone/>
              <a:defRPr/>
            </a:pPr>
            <a:r>
              <a:rPr lang="en-US" altLang="en-US" dirty="0"/>
              <a:t>	       A                            </a:t>
            </a:r>
            <a:r>
              <a:rPr lang="en-US" altLang="en-US"/>
              <a:t>B                   C</a:t>
            </a:r>
            <a:endParaRPr lang="en-US" altLang="en-US" dirty="0"/>
          </a:p>
        </p:txBody>
      </p:sp>
      <p:sp>
        <p:nvSpPr>
          <p:cNvPr id="106501" name="Line 4">
            <a:extLst>
              <a:ext uri="{FF2B5EF4-FFF2-40B4-BE49-F238E27FC236}">
                <a16:creationId xmlns:a16="http://schemas.microsoft.com/office/drawing/2014/main" id="{8DA12E48-25E1-4496-BAEA-34D33DB6EC9A}"/>
              </a:ext>
            </a:extLst>
          </p:cNvPr>
          <p:cNvSpPr>
            <a:spLocks noChangeShapeType="1"/>
          </p:cNvSpPr>
          <p:nvPr/>
        </p:nvSpPr>
        <p:spPr bwMode="auto">
          <a:xfrm>
            <a:off x="228600" y="1524000"/>
            <a:ext cx="87630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6502" name="Line 5">
            <a:extLst>
              <a:ext uri="{FF2B5EF4-FFF2-40B4-BE49-F238E27FC236}">
                <a16:creationId xmlns:a16="http://schemas.microsoft.com/office/drawing/2014/main" id="{31FE4512-A5FA-4008-B37B-5C29D0851B06}"/>
              </a:ext>
            </a:extLst>
          </p:cNvPr>
          <p:cNvSpPr>
            <a:spLocks noChangeShapeType="1"/>
          </p:cNvSpPr>
          <p:nvPr/>
        </p:nvSpPr>
        <p:spPr bwMode="auto">
          <a:xfrm>
            <a:off x="533400" y="3657600"/>
            <a:ext cx="0" cy="1752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6503" name="Line 6">
            <a:extLst>
              <a:ext uri="{FF2B5EF4-FFF2-40B4-BE49-F238E27FC236}">
                <a16:creationId xmlns:a16="http://schemas.microsoft.com/office/drawing/2014/main" id="{FB87EC13-1216-4A94-8DCA-FA60AE180A05}"/>
              </a:ext>
            </a:extLst>
          </p:cNvPr>
          <p:cNvSpPr>
            <a:spLocks noChangeShapeType="1"/>
          </p:cNvSpPr>
          <p:nvPr/>
        </p:nvSpPr>
        <p:spPr bwMode="auto">
          <a:xfrm>
            <a:off x="533400" y="5410200"/>
            <a:ext cx="1828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6504" name="Line 7">
            <a:extLst>
              <a:ext uri="{FF2B5EF4-FFF2-40B4-BE49-F238E27FC236}">
                <a16:creationId xmlns:a16="http://schemas.microsoft.com/office/drawing/2014/main" id="{F929E7CA-CA0A-44FE-9A4B-17651AD72C2B}"/>
              </a:ext>
            </a:extLst>
          </p:cNvPr>
          <p:cNvSpPr>
            <a:spLocks noChangeShapeType="1"/>
          </p:cNvSpPr>
          <p:nvPr/>
        </p:nvSpPr>
        <p:spPr bwMode="auto">
          <a:xfrm>
            <a:off x="762000" y="3810000"/>
            <a:ext cx="1524000" cy="1447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6505" name="Line 8">
            <a:extLst>
              <a:ext uri="{FF2B5EF4-FFF2-40B4-BE49-F238E27FC236}">
                <a16:creationId xmlns:a16="http://schemas.microsoft.com/office/drawing/2014/main" id="{896F99B0-ECCF-4C6F-B375-C62AA1B40A23}"/>
              </a:ext>
            </a:extLst>
          </p:cNvPr>
          <p:cNvSpPr>
            <a:spLocks noChangeShapeType="1"/>
          </p:cNvSpPr>
          <p:nvPr/>
        </p:nvSpPr>
        <p:spPr bwMode="auto">
          <a:xfrm>
            <a:off x="3276600" y="3657600"/>
            <a:ext cx="0" cy="1752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6506" name="Line 9">
            <a:extLst>
              <a:ext uri="{FF2B5EF4-FFF2-40B4-BE49-F238E27FC236}">
                <a16:creationId xmlns:a16="http://schemas.microsoft.com/office/drawing/2014/main" id="{366AFB85-937C-4C91-933E-DAB904806DCA}"/>
              </a:ext>
            </a:extLst>
          </p:cNvPr>
          <p:cNvSpPr>
            <a:spLocks noChangeShapeType="1"/>
          </p:cNvSpPr>
          <p:nvPr/>
        </p:nvSpPr>
        <p:spPr bwMode="auto">
          <a:xfrm>
            <a:off x="3276600" y="5410200"/>
            <a:ext cx="1676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6507" name="Line 10">
            <a:extLst>
              <a:ext uri="{FF2B5EF4-FFF2-40B4-BE49-F238E27FC236}">
                <a16:creationId xmlns:a16="http://schemas.microsoft.com/office/drawing/2014/main" id="{C293F926-8D48-4476-97CD-D36A522AF11E}"/>
              </a:ext>
            </a:extLst>
          </p:cNvPr>
          <p:cNvSpPr>
            <a:spLocks noChangeShapeType="1"/>
          </p:cNvSpPr>
          <p:nvPr/>
        </p:nvSpPr>
        <p:spPr bwMode="auto">
          <a:xfrm>
            <a:off x="3505200" y="3810000"/>
            <a:ext cx="914400" cy="76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6508" name="Line 11">
            <a:extLst>
              <a:ext uri="{FF2B5EF4-FFF2-40B4-BE49-F238E27FC236}">
                <a16:creationId xmlns:a16="http://schemas.microsoft.com/office/drawing/2014/main" id="{9F4114A1-21C3-441A-86EA-EA8DA666DFC9}"/>
              </a:ext>
            </a:extLst>
          </p:cNvPr>
          <p:cNvSpPr>
            <a:spLocks noChangeShapeType="1"/>
          </p:cNvSpPr>
          <p:nvPr/>
        </p:nvSpPr>
        <p:spPr bwMode="auto">
          <a:xfrm>
            <a:off x="4419600" y="3886200"/>
            <a:ext cx="304800" cy="685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6509" name="Line 12">
            <a:extLst>
              <a:ext uri="{FF2B5EF4-FFF2-40B4-BE49-F238E27FC236}">
                <a16:creationId xmlns:a16="http://schemas.microsoft.com/office/drawing/2014/main" id="{61A1B033-3E97-4E9E-9247-C0FE70D17A1F}"/>
              </a:ext>
            </a:extLst>
          </p:cNvPr>
          <p:cNvSpPr>
            <a:spLocks noChangeShapeType="1"/>
          </p:cNvSpPr>
          <p:nvPr/>
        </p:nvSpPr>
        <p:spPr bwMode="auto">
          <a:xfrm>
            <a:off x="6324600" y="3733800"/>
            <a:ext cx="0" cy="1676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6510" name="Line 13">
            <a:extLst>
              <a:ext uri="{FF2B5EF4-FFF2-40B4-BE49-F238E27FC236}">
                <a16:creationId xmlns:a16="http://schemas.microsoft.com/office/drawing/2014/main" id="{99C4A919-4FE8-4726-B96A-0212D15EFB7B}"/>
              </a:ext>
            </a:extLst>
          </p:cNvPr>
          <p:cNvSpPr>
            <a:spLocks noChangeShapeType="1"/>
          </p:cNvSpPr>
          <p:nvPr/>
        </p:nvSpPr>
        <p:spPr bwMode="auto">
          <a:xfrm>
            <a:off x="6324600" y="5410200"/>
            <a:ext cx="2057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6511" name="Line 14">
            <a:extLst>
              <a:ext uri="{FF2B5EF4-FFF2-40B4-BE49-F238E27FC236}">
                <a16:creationId xmlns:a16="http://schemas.microsoft.com/office/drawing/2014/main" id="{0E6F73F8-D15C-482D-BB1D-542974BA4B13}"/>
              </a:ext>
            </a:extLst>
          </p:cNvPr>
          <p:cNvSpPr>
            <a:spLocks noChangeShapeType="1"/>
          </p:cNvSpPr>
          <p:nvPr/>
        </p:nvSpPr>
        <p:spPr bwMode="auto">
          <a:xfrm>
            <a:off x="6477000" y="3810000"/>
            <a:ext cx="457200" cy="1143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6512" name="Line 15">
            <a:extLst>
              <a:ext uri="{FF2B5EF4-FFF2-40B4-BE49-F238E27FC236}">
                <a16:creationId xmlns:a16="http://schemas.microsoft.com/office/drawing/2014/main" id="{E2D14C24-654B-4F5F-928E-FFF0A93B4060}"/>
              </a:ext>
            </a:extLst>
          </p:cNvPr>
          <p:cNvSpPr>
            <a:spLocks noChangeShapeType="1"/>
          </p:cNvSpPr>
          <p:nvPr/>
        </p:nvSpPr>
        <p:spPr bwMode="auto">
          <a:xfrm>
            <a:off x="6934200" y="4953000"/>
            <a:ext cx="12192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3804099"/>
      </p:ext>
    </p:extLst>
  </p:cSld>
  <p:clrMapOvr>
    <a:masterClrMapping/>
  </p:clrMapOvr>
  <mc:AlternateContent xmlns:mc="http://schemas.openxmlformats.org/markup-compatibility/2006" xmlns:p14="http://schemas.microsoft.com/office/powerpoint/2010/main">
    <mc:Choice Requires="p14">
      <p:transition spd="slow" p14:dur="2000" advTm="27873"/>
    </mc:Choice>
    <mc:Fallback xmlns="">
      <p:transition spd="slow" advTm="27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Number Placeholder 6">
            <a:extLst>
              <a:ext uri="{FF2B5EF4-FFF2-40B4-BE49-F238E27FC236}">
                <a16:creationId xmlns:a16="http://schemas.microsoft.com/office/drawing/2014/main" id="{5C42E6C3-1B3D-43F4-9862-DD54B819BF4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C1BF2A2-8ACC-4955-BCB4-B259C6C60873}" type="slidenum">
              <a:rPr lang="en-US" altLang="en-US" sz="1200" smtClean="0">
                <a:latin typeface="Arial" panose="020B0604020202020204" pitchFamily="34" charset="0"/>
              </a:rPr>
              <a:pPr>
                <a:spcBef>
                  <a:spcPct val="0"/>
                </a:spcBef>
                <a:buFontTx/>
                <a:buNone/>
              </a:pPr>
              <a:t>85</a:t>
            </a:fld>
            <a:endParaRPr lang="en-US" altLang="en-US" sz="1200">
              <a:latin typeface="Arial" panose="020B0604020202020204" pitchFamily="34" charset="0"/>
            </a:endParaRPr>
          </a:p>
        </p:txBody>
      </p:sp>
      <p:sp>
        <p:nvSpPr>
          <p:cNvPr id="108547" name="Rectangle 2">
            <a:extLst>
              <a:ext uri="{FF2B5EF4-FFF2-40B4-BE49-F238E27FC236}">
                <a16:creationId xmlns:a16="http://schemas.microsoft.com/office/drawing/2014/main" id="{C52D27B6-7380-4AE3-949B-A971811C40D4}"/>
              </a:ext>
            </a:extLst>
          </p:cNvPr>
          <p:cNvSpPr>
            <a:spLocks noGrp="1"/>
          </p:cNvSpPr>
          <p:nvPr>
            <p:ph type="title"/>
          </p:nvPr>
        </p:nvSpPr>
        <p:spPr>
          <a:xfrm>
            <a:off x="457200" y="328613"/>
            <a:ext cx="8229600" cy="1143000"/>
          </a:xfrm>
        </p:spPr>
        <p:txBody>
          <a:bodyPr/>
          <a:lstStyle/>
          <a:p>
            <a:pPr eaLnBrk="1" hangingPunct="1"/>
            <a:r>
              <a:rPr lang="en-US" altLang="en-US" sz="3600" b="1" dirty="0">
                <a:solidFill>
                  <a:srgbClr val="0070C0"/>
                </a:solidFill>
                <a:latin typeface="Arial" panose="020B0604020202020204" pitchFamily="34" charset="0"/>
                <a:cs typeface="Arial" panose="020B0604020202020204" pitchFamily="34" charset="0"/>
              </a:rPr>
              <a:t>Forgetting</a:t>
            </a:r>
            <a:endParaRPr lang="en-US" altLang="en-US" sz="3600" dirty="0">
              <a:solidFill>
                <a:srgbClr val="0070C0"/>
              </a:solidFill>
            </a:endParaRPr>
          </a:p>
        </p:txBody>
      </p:sp>
      <p:sp>
        <p:nvSpPr>
          <p:cNvPr id="108548" name="Rectangle 3">
            <a:extLst>
              <a:ext uri="{FF2B5EF4-FFF2-40B4-BE49-F238E27FC236}">
                <a16:creationId xmlns:a16="http://schemas.microsoft.com/office/drawing/2014/main" id="{A253B7D5-E99E-46DF-83B9-1EB85A2F6674}"/>
              </a:ext>
            </a:extLst>
          </p:cNvPr>
          <p:cNvSpPr>
            <a:spLocks noGrp="1"/>
          </p:cNvSpPr>
          <p:nvPr>
            <p:ph type="body" sz="half" idx="1"/>
          </p:nvPr>
        </p:nvSpPr>
        <p:spPr/>
        <p:txBody>
          <a:bodyPr/>
          <a:lstStyle/>
          <a:p>
            <a:pPr eaLnBrk="1" hangingPunct="1">
              <a:buFontTx/>
              <a:buNone/>
            </a:pPr>
            <a:r>
              <a:rPr lang="en-GB" altLang="en-US" sz="2400"/>
              <a:t>	</a:t>
            </a:r>
            <a:endParaRPr lang="en-US" altLang="en-US" sz="2400"/>
          </a:p>
        </p:txBody>
      </p:sp>
      <p:sp>
        <p:nvSpPr>
          <p:cNvPr id="108549" name="Line 4">
            <a:extLst>
              <a:ext uri="{FF2B5EF4-FFF2-40B4-BE49-F238E27FC236}">
                <a16:creationId xmlns:a16="http://schemas.microsoft.com/office/drawing/2014/main" id="{35549011-9F15-4B2B-B2CA-702DE628255A}"/>
              </a:ext>
            </a:extLst>
          </p:cNvPr>
          <p:cNvSpPr>
            <a:spLocks noChangeShapeType="1"/>
          </p:cNvSpPr>
          <p:nvPr/>
        </p:nvSpPr>
        <p:spPr bwMode="auto">
          <a:xfrm>
            <a:off x="228600" y="1524000"/>
            <a:ext cx="87630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108550" name="Picture 5">
            <a:extLst>
              <a:ext uri="{FF2B5EF4-FFF2-40B4-BE49-F238E27FC236}">
                <a16:creationId xmlns:a16="http://schemas.microsoft.com/office/drawing/2014/main" id="{39AF75EF-8838-4F08-AC10-9E589D6C24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375" y="1624013"/>
            <a:ext cx="7791450" cy="484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95385787"/>
      </p:ext>
    </p:extLst>
  </p:cSld>
  <p:clrMapOvr>
    <a:masterClrMapping/>
  </p:clrMapOvr>
  <mc:AlternateContent xmlns:mc="http://schemas.openxmlformats.org/markup-compatibility/2006" xmlns:p14="http://schemas.microsoft.com/office/powerpoint/2010/main">
    <mc:Choice Requires="p14">
      <p:transition spd="slow" p14:dur="2000" advTm="28119"/>
    </mc:Choice>
    <mc:Fallback xmlns="">
      <p:transition spd="slow" advTm="28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Number Placeholder 5">
            <a:extLst>
              <a:ext uri="{FF2B5EF4-FFF2-40B4-BE49-F238E27FC236}">
                <a16:creationId xmlns:a16="http://schemas.microsoft.com/office/drawing/2014/main" id="{A248B446-59CF-40B5-9463-BED2D8FC5D7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39EA430-A660-4B6F-A90F-5CA3B5E35684}" type="slidenum">
              <a:rPr lang="en-US" altLang="en-US" sz="1200" smtClean="0">
                <a:latin typeface="Arial" panose="020B0604020202020204" pitchFamily="34" charset="0"/>
              </a:rPr>
              <a:pPr>
                <a:spcBef>
                  <a:spcPct val="0"/>
                </a:spcBef>
                <a:buFontTx/>
                <a:buNone/>
              </a:pPr>
              <a:t>86</a:t>
            </a:fld>
            <a:endParaRPr lang="en-US" altLang="en-US" sz="1200">
              <a:latin typeface="Arial" panose="020B0604020202020204" pitchFamily="34" charset="0"/>
            </a:endParaRPr>
          </a:p>
        </p:txBody>
      </p:sp>
      <p:sp>
        <p:nvSpPr>
          <p:cNvPr id="110595" name="Rectangle 2">
            <a:extLst>
              <a:ext uri="{FF2B5EF4-FFF2-40B4-BE49-F238E27FC236}">
                <a16:creationId xmlns:a16="http://schemas.microsoft.com/office/drawing/2014/main" id="{B23C1F90-25FB-43A1-8704-900BE68F5A9F}"/>
              </a:ext>
            </a:extLst>
          </p:cNvPr>
          <p:cNvSpPr>
            <a:spLocks noGrp="1"/>
          </p:cNvSpPr>
          <p:nvPr>
            <p:ph type="title"/>
          </p:nvPr>
        </p:nvSpPr>
        <p:spPr>
          <a:xfrm>
            <a:off x="234950" y="519113"/>
            <a:ext cx="8686800" cy="701675"/>
          </a:xfrm>
        </p:spPr>
        <p:txBody>
          <a:bodyPr/>
          <a:lstStyle/>
          <a:p>
            <a:pPr eaLnBrk="1" hangingPunct="1"/>
            <a:r>
              <a:rPr lang="en-US" altLang="en-US" sz="3600" b="1" dirty="0">
                <a:solidFill>
                  <a:srgbClr val="0070C0"/>
                </a:solidFill>
                <a:latin typeface="Arial" panose="020B0604020202020204" pitchFamily="34" charset="0"/>
                <a:cs typeface="Arial" panose="020B0604020202020204" pitchFamily="34" charset="0"/>
              </a:rPr>
              <a:t>Revision Schedule</a:t>
            </a:r>
            <a:endParaRPr lang="en-US" altLang="en-US" sz="3600" dirty="0">
              <a:solidFill>
                <a:srgbClr val="0070C0"/>
              </a:solidFill>
            </a:endParaRPr>
          </a:p>
        </p:txBody>
      </p:sp>
      <p:sp>
        <p:nvSpPr>
          <p:cNvPr id="110596" name="Rectangle 3">
            <a:extLst>
              <a:ext uri="{FF2B5EF4-FFF2-40B4-BE49-F238E27FC236}">
                <a16:creationId xmlns:a16="http://schemas.microsoft.com/office/drawing/2014/main" id="{EA1BDF73-2F91-4704-9B04-FE718EE08878}"/>
              </a:ext>
            </a:extLst>
          </p:cNvPr>
          <p:cNvSpPr>
            <a:spLocks noGrp="1"/>
          </p:cNvSpPr>
          <p:nvPr>
            <p:ph type="body" idx="1"/>
          </p:nvPr>
        </p:nvSpPr>
        <p:spPr>
          <a:xfrm>
            <a:off x="0" y="1676400"/>
            <a:ext cx="8991600" cy="5181600"/>
          </a:xfrm>
        </p:spPr>
        <p:txBody>
          <a:bodyPr/>
          <a:lstStyle/>
          <a:p>
            <a:pPr eaLnBrk="1" hangingPunct="1">
              <a:lnSpc>
                <a:spcPct val="90000"/>
              </a:lnSpc>
            </a:pPr>
            <a:r>
              <a:rPr lang="en-GB" altLang="en-US" sz="2800">
                <a:latin typeface="Arial" panose="020B0604020202020204" pitchFamily="34" charset="0"/>
                <a:cs typeface="Arial" panose="020B0604020202020204" pitchFamily="34" charset="0"/>
              </a:rPr>
              <a:t>Some revision needs to be done soon after learning session</a:t>
            </a:r>
          </a:p>
          <a:p>
            <a:pPr eaLnBrk="1" hangingPunct="1">
              <a:lnSpc>
                <a:spcPct val="90000"/>
              </a:lnSpc>
            </a:pPr>
            <a:r>
              <a:rPr lang="en-GB" altLang="en-US" sz="2800">
                <a:latin typeface="Arial" panose="020B0604020202020204" pitchFamily="34" charset="0"/>
                <a:cs typeface="Arial" panose="020B0604020202020204" pitchFamily="34" charset="0"/>
              </a:rPr>
              <a:t>Revision needs to be spaced</a:t>
            </a:r>
          </a:p>
          <a:p>
            <a:pPr eaLnBrk="1" hangingPunct="1">
              <a:lnSpc>
                <a:spcPct val="90000"/>
              </a:lnSpc>
            </a:pPr>
            <a:r>
              <a:rPr lang="en-GB" altLang="en-US" sz="2800">
                <a:latin typeface="Arial" panose="020B0604020202020204" pitchFamily="34" charset="0"/>
                <a:cs typeface="Arial" panose="020B0604020202020204" pitchFamily="34" charset="0"/>
              </a:rPr>
              <a:t>One efficient revision schedule is ‘expanding rehearsal’:</a:t>
            </a:r>
          </a:p>
          <a:p>
            <a:pPr eaLnBrk="1" hangingPunct="1">
              <a:lnSpc>
                <a:spcPct val="90000"/>
              </a:lnSpc>
              <a:buFontTx/>
              <a:buNone/>
            </a:pPr>
            <a:r>
              <a:rPr lang="en-GB" altLang="en-US" sz="2800">
                <a:latin typeface="Arial" panose="020B0604020202020204" pitchFamily="34" charset="0"/>
                <a:cs typeface="Arial" panose="020B0604020202020204" pitchFamily="34" charset="0"/>
              </a:rPr>
              <a:t>	- 5-10 minutes after study session</a:t>
            </a:r>
            <a:endParaRPr lang="en-GB" altLang="en-US" sz="2800" baseline="30000">
              <a:latin typeface="Arial" panose="020B0604020202020204" pitchFamily="34" charset="0"/>
              <a:cs typeface="Arial" panose="020B0604020202020204" pitchFamily="34" charset="0"/>
            </a:endParaRPr>
          </a:p>
          <a:p>
            <a:pPr eaLnBrk="1" hangingPunct="1">
              <a:lnSpc>
                <a:spcPct val="90000"/>
              </a:lnSpc>
              <a:buFontTx/>
              <a:buNone/>
            </a:pPr>
            <a:r>
              <a:rPr lang="en-GB" altLang="en-US" sz="2800">
                <a:latin typeface="Arial" panose="020B0604020202020204" pitchFamily="34" charset="0"/>
                <a:cs typeface="Arial" panose="020B0604020202020204" pitchFamily="34" charset="0"/>
              </a:rPr>
              <a:t>	- 24 hours later</a:t>
            </a:r>
          </a:p>
          <a:p>
            <a:pPr eaLnBrk="1" hangingPunct="1">
              <a:lnSpc>
                <a:spcPct val="90000"/>
              </a:lnSpc>
              <a:buFontTx/>
              <a:buNone/>
            </a:pPr>
            <a:r>
              <a:rPr lang="en-GB" altLang="en-US" sz="2800">
                <a:latin typeface="Arial" panose="020B0604020202020204" pitchFamily="34" charset="0"/>
                <a:cs typeface="Arial" panose="020B0604020202020204" pitchFamily="34" charset="0"/>
              </a:rPr>
              <a:t>	- 1 week later</a:t>
            </a:r>
          </a:p>
          <a:p>
            <a:pPr eaLnBrk="1" hangingPunct="1">
              <a:lnSpc>
                <a:spcPct val="90000"/>
              </a:lnSpc>
              <a:buFontTx/>
              <a:buNone/>
            </a:pPr>
            <a:r>
              <a:rPr lang="en-GB" altLang="en-US" sz="2800">
                <a:latin typeface="Arial" panose="020B0604020202020204" pitchFamily="34" charset="0"/>
                <a:cs typeface="Arial" panose="020B0604020202020204" pitchFamily="34" charset="0"/>
              </a:rPr>
              <a:t>	- 1 month later</a:t>
            </a:r>
          </a:p>
          <a:p>
            <a:pPr eaLnBrk="1" hangingPunct="1">
              <a:lnSpc>
                <a:spcPct val="90000"/>
              </a:lnSpc>
              <a:buFontTx/>
              <a:buNone/>
            </a:pPr>
            <a:r>
              <a:rPr lang="en-GB" altLang="en-US" sz="2800">
                <a:latin typeface="Arial" panose="020B0604020202020204" pitchFamily="34" charset="0"/>
                <a:cs typeface="Arial" panose="020B0604020202020204" pitchFamily="34" charset="0"/>
              </a:rPr>
              <a:t>	- 6 months later</a:t>
            </a:r>
            <a:endParaRPr lang="en-US" altLang="en-US" sz="2800">
              <a:latin typeface="Arial" panose="020B0604020202020204" pitchFamily="34" charset="0"/>
              <a:cs typeface="Arial" panose="020B0604020202020204" pitchFamily="34" charset="0"/>
            </a:endParaRPr>
          </a:p>
        </p:txBody>
      </p:sp>
      <p:sp>
        <p:nvSpPr>
          <p:cNvPr id="110597" name="Line 4">
            <a:extLst>
              <a:ext uri="{FF2B5EF4-FFF2-40B4-BE49-F238E27FC236}">
                <a16:creationId xmlns:a16="http://schemas.microsoft.com/office/drawing/2014/main" id="{D25BE085-8234-4FD3-9F89-47EDF2DB266A}"/>
              </a:ext>
            </a:extLst>
          </p:cNvPr>
          <p:cNvSpPr>
            <a:spLocks noChangeShapeType="1"/>
          </p:cNvSpPr>
          <p:nvPr/>
        </p:nvSpPr>
        <p:spPr bwMode="auto">
          <a:xfrm>
            <a:off x="228600" y="1524000"/>
            <a:ext cx="87630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51730456"/>
      </p:ext>
    </p:extLst>
  </p:cSld>
  <p:clrMapOvr>
    <a:masterClrMapping/>
  </p:clrMapOvr>
  <mc:AlternateContent xmlns:mc="http://schemas.openxmlformats.org/markup-compatibility/2006" xmlns:p14="http://schemas.microsoft.com/office/powerpoint/2010/main">
    <mc:Choice Requires="p14">
      <p:transition spd="slow" p14:dur="2000" advTm="42800"/>
    </mc:Choice>
    <mc:Fallback xmlns="">
      <p:transition spd="slow" advTm="42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Number Placeholder 5">
            <a:extLst>
              <a:ext uri="{FF2B5EF4-FFF2-40B4-BE49-F238E27FC236}">
                <a16:creationId xmlns:a16="http://schemas.microsoft.com/office/drawing/2014/main" id="{7B10057F-B9CD-404D-91ED-F624072ECFF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3B3C71B-ED65-45F7-958F-3BE5C5A0F74D}" type="slidenum">
              <a:rPr lang="en-US" altLang="en-US" sz="1200" smtClean="0">
                <a:latin typeface="Arial" panose="020B0604020202020204" pitchFamily="34" charset="0"/>
              </a:rPr>
              <a:pPr>
                <a:spcBef>
                  <a:spcPct val="0"/>
                </a:spcBef>
                <a:buFontTx/>
                <a:buNone/>
              </a:pPr>
              <a:t>87</a:t>
            </a:fld>
            <a:endParaRPr lang="en-US" altLang="en-US" sz="1200">
              <a:latin typeface="Arial" panose="020B0604020202020204" pitchFamily="34" charset="0"/>
            </a:endParaRPr>
          </a:p>
        </p:txBody>
      </p:sp>
      <p:sp>
        <p:nvSpPr>
          <p:cNvPr id="112643" name="Rectangle 2">
            <a:extLst>
              <a:ext uri="{FF2B5EF4-FFF2-40B4-BE49-F238E27FC236}">
                <a16:creationId xmlns:a16="http://schemas.microsoft.com/office/drawing/2014/main" id="{93C8CCCB-82F8-49A5-8EC5-79F1F8175596}"/>
              </a:ext>
            </a:extLst>
          </p:cNvPr>
          <p:cNvSpPr>
            <a:spLocks noGrp="1"/>
          </p:cNvSpPr>
          <p:nvPr>
            <p:ph type="title"/>
          </p:nvPr>
        </p:nvSpPr>
        <p:spPr>
          <a:xfrm>
            <a:off x="228600" y="715963"/>
            <a:ext cx="8686800" cy="701675"/>
          </a:xfrm>
        </p:spPr>
        <p:txBody>
          <a:bodyPr/>
          <a:lstStyle/>
          <a:p>
            <a:pPr eaLnBrk="1" hangingPunct="1"/>
            <a:r>
              <a:rPr lang="en-US" altLang="en-US" sz="3600" b="1" dirty="0">
                <a:solidFill>
                  <a:srgbClr val="0070C0"/>
                </a:solidFill>
                <a:latin typeface="Arial" panose="020B0604020202020204" pitchFamily="34" charset="0"/>
                <a:cs typeface="Arial" panose="020B0604020202020204" pitchFamily="34" charset="0"/>
              </a:rPr>
              <a:t>Maintaining Knowledge</a:t>
            </a:r>
            <a:endParaRPr lang="en-US" altLang="en-US" sz="3600" dirty="0">
              <a:solidFill>
                <a:srgbClr val="0070C0"/>
              </a:solidFill>
            </a:endParaRPr>
          </a:p>
        </p:txBody>
      </p:sp>
      <p:sp>
        <p:nvSpPr>
          <p:cNvPr id="112644" name="Rectangle 3">
            <a:extLst>
              <a:ext uri="{FF2B5EF4-FFF2-40B4-BE49-F238E27FC236}">
                <a16:creationId xmlns:a16="http://schemas.microsoft.com/office/drawing/2014/main" id="{2A657C94-086C-45D5-8B7A-361CC5C76A71}"/>
              </a:ext>
            </a:extLst>
          </p:cNvPr>
          <p:cNvSpPr>
            <a:spLocks noGrp="1"/>
          </p:cNvSpPr>
          <p:nvPr>
            <p:ph type="body" idx="1"/>
          </p:nvPr>
        </p:nvSpPr>
        <p:spPr>
          <a:xfrm>
            <a:off x="0" y="1676400"/>
            <a:ext cx="8991600" cy="5181600"/>
          </a:xfrm>
        </p:spPr>
        <p:txBody>
          <a:bodyPr/>
          <a:lstStyle/>
          <a:p>
            <a:pPr lvl="4" eaLnBrk="1" hangingPunct="1">
              <a:buFontTx/>
              <a:buNone/>
            </a:pPr>
            <a:endParaRPr lang="en-US" altLang="en-US" sz="1800"/>
          </a:p>
        </p:txBody>
      </p:sp>
      <p:sp>
        <p:nvSpPr>
          <p:cNvPr id="112645" name="Line 4">
            <a:extLst>
              <a:ext uri="{FF2B5EF4-FFF2-40B4-BE49-F238E27FC236}">
                <a16:creationId xmlns:a16="http://schemas.microsoft.com/office/drawing/2014/main" id="{B901111B-08E4-4EFD-814F-7DC9CEE02189}"/>
              </a:ext>
            </a:extLst>
          </p:cNvPr>
          <p:cNvSpPr>
            <a:spLocks noChangeShapeType="1"/>
          </p:cNvSpPr>
          <p:nvPr/>
        </p:nvSpPr>
        <p:spPr bwMode="auto">
          <a:xfrm>
            <a:off x="250825" y="1700213"/>
            <a:ext cx="87630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112646" name="Picture 5">
            <a:extLst>
              <a:ext uri="{FF2B5EF4-FFF2-40B4-BE49-F238E27FC236}">
                <a16:creationId xmlns:a16="http://schemas.microsoft.com/office/drawing/2014/main" id="{A5A18501-61E7-47AE-B88E-A7A1866351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773238"/>
            <a:ext cx="9144000" cy="465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54058424"/>
      </p:ext>
    </p:extLst>
  </p:cSld>
  <p:clrMapOvr>
    <a:masterClrMapping/>
  </p:clrMapOvr>
  <mc:AlternateContent xmlns:mc="http://schemas.openxmlformats.org/markup-compatibility/2006" xmlns:p14="http://schemas.microsoft.com/office/powerpoint/2010/main">
    <mc:Choice Requires="p14">
      <p:transition spd="slow" p14:dur="2000" advTm="51407"/>
    </mc:Choice>
    <mc:Fallback xmlns="">
      <p:transition spd="slow" advTm="514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Number Placeholder 5">
            <a:extLst>
              <a:ext uri="{FF2B5EF4-FFF2-40B4-BE49-F238E27FC236}">
                <a16:creationId xmlns:a16="http://schemas.microsoft.com/office/drawing/2014/main" id="{DEB41066-DD37-445D-9EDA-F0128727182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AA698F2-94E2-4BD3-8CC8-E99B38ABC31F}" type="slidenum">
              <a:rPr lang="en-US" altLang="en-US" sz="1200" smtClean="0">
                <a:solidFill>
                  <a:srgbClr val="898989"/>
                </a:solidFill>
              </a:rPr>
              <a:pPr>
                <a:spcBef>
                  <a:spcPct val="0"/>
                </a:spcBef>
                <a:buFontTx/>
                <a:buNone/>
              </a:pPr>
              <a:t>88</a:t>
            </a:fld>
            <a:endParaRPr lang="en-US" altLang="en-US" sz="1200">
              <a:solidFill>
                <a:srgbClr val="898989"/>
              </a:solidFill>
            </a:endParaRPr>
          </a:p>
        </p:txBody>
      </p:sp>
      <p:sp>
        <p:nvSpPr>
          <p:cNvPr id="430082" name="Rectangle 2">
            <a:extLst>
              <a:ext uri="{FF2B5EF4-FFF2-40B4-BE49-F238E27FC236}">
                <a16:creationId xmlns:a16="http://schemas.microsoft.com/office/drawing/2014/main" id="{766A2222-D9D8-469E-8259-6BA138B48035}"/>
              </a:ext>
            </a:extLst>
          </p:cNvPr>
          <p:cNvSpPr>
            <a:spLocks noGrp="1" noChangeArrowheads="1"/>
          </p:cNvSpPr>
          <p:nvPr>
            <p:ph type="title"/>
          </p:nvPr>
        </p:nvSpPr>
        <p:spPr>
          <a:xfrm>
            <a:off x="228600" y="274638"/>
            <a:ext cx="8686800" cy="1143000"/>
          </a:xfrm>
        </p:spPr>
        <p:txBody>
          <a:bodyPr/>
          <a:lstStyle/>
          <a:p>
            <a:pPr>
              <a:defRPr/>
            </a:pPr>
            <a:r>
              <a:rPr lang="en-US" altLang="en-US" sz="3200" b="1" dirty="0">
                <a:solidFill>
                  <a:srgbClr val="0070C0"/>
                </a:solidFill>
                <a:latin typeface="Arial" panose="020B0604020202020204" pitchFamily="34" charset="0"/>
                <a:ea typeface="+mn-ea"/>
                <a:cs typeface="Arial" panose="020B0604020202020204" pitchFamily="34" charset="0"/>
              </a:rPr>
              <a:t>Explicit Learning and Extensive Exposure</a:t>
            </a:r>
          </a:p>
        </p:txBody>
      </p:sp>
      <p:sp>
        <p:nvSpPr>
          <p:cNvPr id="114692" name="Line 3">
            <a:extLst>
              <a:ext uri="{FF2B5EF4-FFF2-40B4-BE49-F238E27FC236}">
                <a16:creationId xmlns:a16="http://schemas.microsoft.com/office/drawing/2014/main" id="{025789D6-BE93-4513-A208-9033D2B21FF5}"/>
              </a:ext>
            </a:extLst>
          </p:cNvPr>
          <p:cNvSpPr>
            <a:spLocks noChangeShapeType="1"/>
          </p:cNvSpPr>
          <p:nvPr/>
        </p:nvSpPr>
        <p:spPr bwMode="auto">
          <a:xfrm>
            <a:off x="228600" y="1524000"/>
            <a:ext cx="87630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4693" name="Rectangle 4">
            <a:extLst>
              <a:ext uri="{FF2B5EF4-FFF2-40B4-BE49-F238E27FC236}">
                <a16:creationId xmlns:a16="http://schemas.microsoft.com/office/drawing/2014/main" id="{13724189-6C8F-4C3C-A141-04145BFA5016}"/>
              </a:ext>
            </a:extLst>
          </p:cNvPr>
          <p:cNvSpPr>
            <a:spLocks noGrp="1"/>
          </p:cNvSpPr>
          <p:nvPr>
            <p:ph type="body" idx="1"/>
          </p:nvPr>
        </p:nvSpPr>
        <p:spPr/>
        <p:txBody>
          <a:bodyPr/>
          <a:lstStyle/>
          <a:p>
            <a:pPr>
              <a:lnSpc>
                <a:spcPct val="90000"/>
              </a:lnSpc>
            </a:pPr>
            <a:r>
              <a:rPr lang="en-GB" altLang="en-US" sz="2800">
                <a:solidFill>
                  <a:srgbClr val="00B050"/>
                </a:solidFill>
                <a:latin typeface="Arial" panose="020B0604020202020204" pitchFamily="34" charset="0"/>
                <a:cs typeface="Arial" panose="020B0604020202020204" pitchFamily="34" charset="0"/>
              </a:rPr>
              <a:t>Explicit study leads to learning that is typically:</a:t>
            </a:r>
          </a:p>
          <a:p>
            <a:pPr lvl="1">
              <a:lnSpc>
                <a:spcPct val="90000"/>
              </a:lnSpc>
            </a:pPr>
            <a:r>
              <a:rPr lang="en-GB" altLang="en-US">
                <a:solidFill>
                  <a:srgbClr val="00B050"/>
                </a:solidFill>
                <a:latin typeface="Arial" panose="020B0604020202020204" pitchFamily="34" charset="0"/>
                <a:cs typeface="Arial" panose="020B0604020202020204" pitchFamily="34" charset="0"/>
                <a:sym typeface="Wingdings 2" panose="05020102010507070707" pitchFamily="18" charset="2"/>
              </a:rPr>
              <a:t>Faster</a:t>
            </a:r>
          </a:p>
          <a:p>
            <a:pPr lvl="1">
              <a:lnSpc>
                <a:spcPct val="90000"/>
              </a:lnSpc>
            </a:pPr>
            <a:r>
              <a:rPr lang="en-GB" altLang="en-US">
                <a:solidFill>
                  <a:srgbClr val="00B050"/>
                </a:solidFill>
                <a:latin typeface="Arial" panose="020B0604020202020204" pitchFamily="34" charset="0"/>
                <a:cs typeface="Arial" panose="020B0604020202020204" pitchFamily="34" charset="0"/>
                <a:sym typeface="Wingdings 2" panose="05020102010507070707" pitchFamily="18" charset="2"/>
              </a:rPr>
              <a:t>Stronger</a:t>
            </a:r>
          </a:p>
          <a:p>
            <a:pPr lvl="1">
              <a:lnSpc>
                <a:spcPct val="90000"/>
              </a:lnSpc>
            </a:pPr>
            <a:r>
              <a:rPr lang="en-GB" altLang="en-US">
                <a:solidFill>
                  <a:srgbClr val="00B050"/>
                </a:solidFill>
                <a:latin typeface="Arial" panose="020B0604020202020204" pitchFamily="34" charset="0"/>
                <a:cs typeface="Arial" panose="020B0604020202020204" pitchFamily="34" charset="0"/>
                <a:sym typeface="Wingdings 2" panose="05020102010507070707" pitchFamily="18" charset="2"/>
              </a:rPr>
              <a:t>More durable</a:t>
            </a:r>
            <a:endParaRPr lang="en-US" altLang="en-US">
              <a:solidFill>
                <a:srgbClr val="00B050"/>
              </a:solidFill>
              <a:latin typeface="Arial" panose="020B0604020202020204" pitchFamily="34" charset="0"/>
              <a:cs typeface="Arial" panose="020B0604020202020204" pitchFamily="34" charset="0"/>
            </a:endParaRPr>
          </a:p>
          <a:p>
            <a:pPr>
              <a:lnSpc>
                <a:spcPct val="90000"/>
              </a:lnSpc>
            </a:pPr>
            <a:r>
              <a:rPr lang="en-GB" altLang="en-US" sz="2800">
                <a:solidFill>
                  <a:srgbClr val="00B050"/>
                </a:solidFill>
                <a:latin typeface="Arial" panose="020B0604020202020204" pitchFamily="34" charset="0"/>
                <a:cs typeface="Arial" panose="020B0604020202020204" pitchFamily="34" charset="0"/>
              </a:rPr>
              <a:t>But you can’t teach enough words</a:t>
            </a:r>
          </a:p>
          <a:p>
            <a:pPr>
              <a:lnSpc>
                <a:spcPct val="90000"/>
              </a:lnSpc>
            </a:pPr>
            <a:endParaRPr lang="en-GB" altLang="en-US" sz="2800">
              <a:latin typeface="Arial" panose="020B0604020202020204" pitchFamily="34" charset="0"/>
              <a:cs typeface="Arial" panose="020B0604020202020204" pitchFamily="34" charset="0"/>
            </a:endParaRPr>
          </a:p>
          <a:p>
            <a:pPr>
              <a:lnSpc>
                <a:spcPct val="90000"/>
              </a:lnSpc>
            </a:pPr>
            <a:r>
              <a:rPr lang="en-GB" altLang="en-US" sz="2800">
                <a:solidFill>
                  <a:srgbClr val="FF0000"/>
                </a:solidFill>
                <a:latin typeface="Arial" panose="020B0604020202020204" pitchFamily="34" charset="0"/>
                <a:cs typeface="Arial" panose="020B0604020202020204" pitchFamily="34" charset="0"/>
              </a:rPr>
              <a:t>Extensive exposure provides necessary repetition</a:t>
            </a:r>
          </a:p>
          <a:p>
            <a:pPr>
              <a:lnSpc>
                <a:spcPct val="90000"/>
              </a:lnSpc>
            </a:pPr>
            <a:r>
              <a:rPr lang="en-GB" altLang="en-US" sz="2800">
                <a:solidFill>
                  <a:srgbClr val="FF0000"/>
                </a:solidFill>
                <a:latin typeface="Arial" panose="020B0604020202020204" pitchFamily="34" charset="0"/>
                <a:cs typeface="Arial" panose="020B0604020202020204" pitchFamily="34" charset="0"/>
              </a:rPr>
              <a:t>It also provides information about contextual types of word knowledge that are hard to teach</a:t>
            </a:r>
          </a:p>
          <a:p>
            <a:pPr>
              <a:lnSpc>
                <a:spcPct val="90000"/>
              </a:lnSpc>
              <a:buFontTx/>
              <a:buNone/>
            </a:pPr>
            <a:endParaRPr lang="en-GB" altLang="en-US" sz="280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88055442"/>
      </p:ext>
    </p:extLst>
  </p:cSld>
  <p:clrMapOvr>
    <a:masterClrMapping/>
  </p:clrMapOvr>
  <mc:AlternateContent xmlns:mc="http://schemas.openxmlformats.org/markup-compatibility/2006" xmlns:p14="http://schemas.microsoft.com/office/powerpoint/2010/main">
    <mc:Choice Requires="p14">
      <p:transition spd="slow" p14:dur="2000" advTm="87009"/>
    </mc:Choice>
    <mc:Fallback xmlns="">
      <p:transition spd="slow" advTm="87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Number Placeholder 5">
            <a:extLst>
              <a:ext uri="{FF2B5EF4-FFF2-40B4-BE49-F238E27FC236}">
                <a16:creationId xmlns:a16="http://schemas.microsoft.com/office/drawing/2014/main" id="{3BAEBBDD-2020-48C5-B791-564E693BCD3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EA0337E-1242-4F3A-A056-F613CD593DC0}" type="slidenum">
              <a:rPr lang="en-US" altLang="en-US" sz="1200" smtClean="0">
                <a:solidFill>
                  <a:srgbClr val="898989"/>
                </a:solidFill>
              </a:rPr>
              <a:pPr>
                <a:spcBef>
                  <a:spcPct val="0"/>
                </a:spcBef>
                <a:buFontTx/>
                <a:buNone/>
              </a:pPr>
              <a:t>89</a:t>
            </a:fld>
            <a:endParaRPr lang="en-US" altLang="en-US" sz="1200">
              <a:solidFill>
                <a:srgbClr val="898989"/>
              </a:solidFill>
            </a:endParaRPr>
          </a:p>
        </p:txBody>
      </p:sp>
      <p:sp>
        <p:nvSpPr>
          <p:cNvPr id="430082" name="Rectangle 2">
            <a:extLst>
              <a:ext uri="{FF2B5EF4-FFF2-40B4-BE49-F238E27FC236}">
                <a16:creationId xmlns:a16="http://schemas.microsoft.com/office/drawing/2014/main" id="{C1102A97-1A85-45BC-B01F-8FC41ECBC7B5}"/>
              </a:ext>
            </a:extLst>
          </p:cNvPr>
          <p:cNvSpPr>
            <a:spLocks noGrp="1" noChangeArrowheads="1"/>
          </p:cNvSpPr>
          <p:nvPr>
            <p:ph type="title"/>
          </p:nvPr>
        </p:nvSpPr>
        <p:spPr>
          <a:xfrm>
            <a:off x="228600" y="274638"/>
            <a:ext cx="8686800" cy="1143000"/>
          </a:xfrm>
        </p:spPr>
        <p:txBody>
          <a:bodyPr/>
          <a:lstStyle/>
          <a:p>
            <a:pPr>
              <a:defRPr/>
            </a:pPr>
            <a:r>
              <a:rPr lang="en-US" altLang="en-US" sz="3200" b="1" dirty="0">
                <a:solidFill>
                  <a:srgbClr val="0070C0"/>
                </a:solidFill>
                <a:latin typeface="Arial" panose="020B0604020202020204" pitchFamily="34" charset="0"/>
                <a:ea typeface="+mn-ea"/>
                <a:cs typeface="Arial" panose="020B0604020202020204" pitchFamily="34" charset="0"/>
              </a:rPr>
              <a:t>Spelling</a:t>
            </a:r>
            <a:r>
              <a:rPr lang="en-GB" altLang="en-US" sz="3200" b="1" dirty="0">
                <a:solidFill>
                  <a:srgbClr val="0070C0"/>
                </a:solidFill>
                <a:latin typeface="Arial" panose="020B0604020202020204" pitchFamily="34" charset="0"/>
                <a:ea typeface="+mn-ea"/>
                <a:cs typeface="Arial" panose="020B0604020202020204" pitchFamily="34" charset="0"/>
              </a:rPr>
              <a:t> can be Taught Explicitly</a:t>
            </a:r>
            <a:endParaRPr lang="en-US" altLang="en-US" sz="3200" b="1" dirty="0">
              <a:solidFill>
                <a:srgbClr val="0070C0"/>
              </a:solidFill>
              <a:latin typeface="Arial" panose="020B0604020202020204" pitchFamily="34" charset="0"/>
              <a:ea typeface="+mn-ea"/>
              <a:cs typeface="Arial" panose="020B0604020202020204" pitchFamily="34" charset="0"/>
            </a:endParaRPr>
          </a:p>
        </p:txBody>
      </p:sp>
      <p:sp>
        <p:nvSpPr>
          <p:cNvPr id="115716" name="Line 3">
            <a:extLst>
              <a:ext uri="{FF2B5EF4-FFF2-40B4-BE49-F238E27FC236}">
                <a16:creationId xmlns:a16="http://schemas.microsoft.com/office/drawing/2014/main" id="{7F2C094E-4056-41CE-A097-83FEDA0647C8}"/>
              </a:ext>
            </a:extLst>
          </p:cNvPr>
          <p:cNvSpPr>
            <a:spLocks noChangeShapeType="1"/>
          </p:cNvSpPr>
          <p:nvPr/>
        </p:nvSpPr>
        <p:spPr bwMode="auto">
          <a:xfrm>
            <a:off x="228600" y="1524000"/>
            <a:ext cx="87630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30084" name="Rectangle 4">
            <a:extLst>
              <a:ext uri="{FF2B5EF4-FFF2-40B4-BE49-F238E27FC236}">
                <a16:creationId xmlns:a16="http://schemas.microsoft.com/office/drawing/2014/main" id="{320F105F-AC03-4EA4-A0B7-C6CF76876660}"/>
              </a:ext>
            </a:extLst>
          </p:cNvPr>
          <p:cNvSpPr>
            <a:spLocks noGrp="1" noChangeArrowheads="1"/>
          </p:cNvSpPr>
          <p:nvPr>
            <p:ph type="body" idx="1"/>
          </p:nvPr>
        </p:nvSpPr>
        <p:spPr/>
        <p:txBody>
          <a:bodyPr/>
          <a:lstStyle/>
          <a:p>
            <a:pPr>
              <a:lnSpc>
                <a:spcPct val="90000"/>
              </a:lnSpc>
              <a:buFontTx/>
              <a:buNone/>
              <a:defRPr/>
            </a:pPr>
            <a:endParaRPr lang="en-GB" altLang="en-US" sz="2800" dirty="0">
              <a:solidFill>
                <a:schemeClr val="bg2"/>
              </a:solidFill>
            </a:endParaRPr>
          </a:p>
          <a:p>
            <a:pPr marL="0" indent="0">
              <a:lnSpc>
                <a:spcPct val="90000"/>
              </a:lnSpc>
              <a:buFont typeface="Arial" panose="020B0604020202020204" pitchFamily="34" charset="0"/>
              <a:buNone/>
              <a:defRPr/>
            </a:pPr>
            <a:r>
              <a:rPr lang="en-GB" altLang="en-US" sz="2800" dirty="0"/>
              <a:t>a.  grieve	</a:t>
            </a:r>
            <a:r>
              <a:rPr lang="en-GB" altLang="en-US" sz="2800" b="1" dirty="0"/>
              <a:t>OR</a:t>
            </a:r>
          </a:p>
          <a:p>
            <a:pPr marL="0" indent="0">
              <a:lnSpc>
                <a:spcPct val="90000"/>
              </a:lnSpc>
              <a:buFont typeface="Arial" panose="020B0604020202020204" pitchFamily="34" charset="0"/>
              <a:buNone/>
              <a:defRPr/>
            </a:pPr>
            <a:r>
              <a:rPr lang="en-GB" altLang="en-US" sz="2800" dirty="0"/>
              <a:t>b.  </a:t>
            </a:r>
            <a:r>
              <a:rPr lang="en-GB" altLang="en-US" sz="2800" dirty="0" err="1"/>
              <a:t>greive</a:t>
            </a:r>
            <a:endParaRPr lang="en-GB" altLang="en-US" sz="2800" dirty="0"/>
          </a:p>
          <a:p>
            <a:pPr>
              <a:lnSpc>
                <a:spcPct val="90000"/>
              </a:lnSpc>
              <a:defRPr/>
            </a:pPr>
            <a:endParaRPr lang="en-GB" altLang="en-US" sz="2800" dirty="0"/>
          </a:p>
          <a:p>
            <a:pPr marL="0" indent="0">
              <a:lnSpc>
                <a:spcPct val="90000"/>
              </a:lnSpc>
              <a:buFont typeface="Arial" panose="020B0604020202020204" pitchFamily="34" charset="0"/>
              <a:buNone/>
              <a:defRPr/>
            </a:pPr>
            <a:r>
              <a:rPr lang="en-GB" altLang="en-US" sz="2800" dirty="0"/>
              <a:t>c.  </a:t>
            </a:r>
            <a:r>
              <a:rPr lang="en-GB" altLang="en-US" sz="2800" dirty="0" err="1"/>
              <a:t>recieve</a:t>
            </a:r>
            <a:r>
              <a:rPr lang="en-GB" altLang="en-US" sz="2800" dirty="0"/>
              <a:t>	</a:t>
            </a:r>
            <a:r>
              <a:rPr lang="en-GB" altLang="en-US" sz="2800" b="1" dirty="0"/>
              <a:t>OR</a:t>
            </a:r>
          </a:p>
          <a:p>
            <a:pPr marL="0" indent="0">
              <a:lnSpc>
                <a:spcPct val="90000"/>
              </a:lnSpc>
              <a:buFont typeface="Arial" panose="020B0604020202020204" pitchFamily="34" charset="0"/>
              <a:buNone/>
              <a:defRPr/>
            </a:pPr>
            <a:r>
              <a:rPr lang="en-GB" altLang="en-US" sz="2800" dirty="0"/>
              <a:t>d.  receive</a:t>
            </a:r>
          </a:p>
          <a:p>
            <a:pPr marL="0" indent="0">
              <a:lnSpc>
                <a:spcPct val="90000"/>
              </a:lnSpc>
              <a:buFont typeface="Arial" panose="020B0604020202020204" pitchFamily="34" charset="0"/>
              <a:buNone/>
              <a:defRPr/>
            </a:pPr>
            <a:endParaRPr lang="en-GB" altLang="en-US" sz="28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13125409"/>
      </p:ext>
    </p:extLst>
  </p:cSld>
  <p:clrMapOvr>
    <a:masterClrMapping/>
  </p:clrMapOvr>
  <mc:AlternateContent xmlns:mc="http://schemas.openxmlformats.org/markup-compatibility/2006" xmlns:p14="http://schemas.microsoft.com/office/powerpoint/2010/main">
    <mc:Choice Requires="p14">
      <p:transition spd="slow" p14:dur="2000" advTm="20528"/>
    </mc:Choice>
    <mc:Fallback xmlns="">
      <p:transition spd="slow" advTm="20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2"/>
          <p:cNvSpPr>
            <a:spLocks noGrp="1" noChangeArrowheads="1"/>
          </p:cNvSpPr>
          <p:nvPr>
            <p:ph type="title"/>
          </p:nvPr>
        </p:nvSpPr>
        <p:spPr>
          <a:xfrm>
            <a:off x="152400" y="274638"/>
            <a:ext cx="8839200" cy="1143000"/>
          </a:xfrm>
        </p:spPr>
        <p:txBody>
          <a:bodyPr/>
          <a:lstStyle/>
          <a:p>
            <a:pPr eaLnBrk="1" hangingPunct="1"/>
            <a:r>
              <a:rPr lang="en-GB" altLang="en-US" sz="4000" b="1" dirty="0">
                <a:solidFill>
                  <a:srgbClr val="0070C0"/>
                </a:solidFill>
              </a:rPr>
              <a:t>The Importance of English </a:t>
            </a:r>
            <a:br>
              <a:rPr lang="en-GB" altLang="en-US" sz="4000" b="1" dirty="0">
                <a:solidFill>
                  <a:srgbClr val="0070C0"/>
                </a:solidFill>
              </a:rPr>
            </a:br>
            <a:r>
              <a:rPr lang="en-GB" altLang="en-US" sz="4000" b="1" dirty="0">
                <a:solidFill>
                  <a:srgbClr val="0070C0"/>
                </a:solidFill>
              </a:rPr>
              <a:t>in Today’s World</a:t>
            </a:r>
            <a:endParaRPr lang="en-US" altLang="en-US" sz="4000" b="1" dirty="0">
              <a:solidFill>
                <a:srgbClr val="0070C0"/>
              </a:solidFill>
            </a:endParaRPr>
          </a:p>
        </p:txBody>
      </p:sp>
      <p:sp>
        <p:nvSpPr>
          <p:cNvPr id="40964" name="Rectangle 3"/>
          <p:cNvSpPr>
            <a:spLocks noGrp="1" noChangeArrowheads="1"/>
          </p:cNvSpPr>
          <p:nvPr>
            <p:ph type="body" idx="1"/>
          </p:nvPr>
        </p:nvSpPr>
        <p:spPr>
          <a:xfrm>
            <a:off x="228600" y="1600200"/>
            <a:ext cx="8763000" cy="5029200"/>
          </a:xfrm>
        </p:spPr>
        <p:txBody>
          <a:bodyPr/>
          <a:lstStyle/>
          <a:p>
            <a:pPr marL="609600" indent="-609600" eaLnBrk="1" hangingPunct="1">
              <a:buFontTx/>
              <a:buNone/>
              <a:tabLst>
                <a:tab pos="574675" algn="l"/>
              </a:tabLst>
            </a:pPr>
            <a:endParaRPr lang="en-GB" altLang="en-US" dirty="0"/>
          </a:p>
          <a:p>
            <a:pPr marL="609600" indent="-609600" eaLnBrk="1" hangingPunct="1">
              <a:buFontTx/>
              <a:buNone/>
              <a:tabLst>
                <a:tab pos="574675" algn="l"/>
              </a:tabLst>
            </a:pPr>
            <a:r>
              <a:rPr lang="en-GB" altLang="en-US" dirty="0"/>
              <a:t>	Around ____ of the books published annually are in English </a:t>
            </a:r>
          </a:p>
          <a:p>
            <a:pPr marL="609600" indent="-609600" eaLnBrk="1" hangingPunct="1">
              <a:buFontTx/>
              <a:buNone/>
              <a:tabLst>
                <a:tab pos="574675" algn="l"/>
              </a:tabLst>
            </a:pPr>
            <a:endParaRPr lang="en-GB" altLang="en-US" dirty="0"/>
          </a:p>
          <a:p>
            <a:pPr marL="609600" indent="-609600" eaLnBrk="1" hangingPunct="1">
              <a:buFontTx/>
              <a:buNone/>
              <a:tabLst>
                <a:tab pos="574675" algn="l"/>
              </a:tabLst>
            </a:pPr>
            <a:r>
              <a:rPr lang="en-GB" altLang="en-US" dirty="0"/>
              <a:t>	a. 12%</a:t>
            </a:r>
          </a:p>
          <a:p>
            <a:pPr marL="609600" indent="-609600" eaLnBrk="1" hangingPunct="1">
              <a:buFontTx/>
              <a:buNone/>
              <a:tabLst>
                <a:tab pos="574675" algn="l"/>
              </a:tabLst>
            </a:pPr>
            <a:r>
              <a:rPr lang="en-GB" altLang="en-US" dirty="0">
                <a:solidFill>
                  <a:srgbClr val="FF0000"/>
                </a:solidFill>
              </a:rPr>
              <a:t>	b. </a:t>
            </a:r>
            <a:r>
              <a:rPr lang="en-GB" altLang="en-US" b="1" dirty="0">
                <a:solidFill>
                  <a:srgbClr val="FF0000"/>
                </a:solidFill>
              </a:rPr>
              <a:t>25%</a:t>
            </a:r>
          </a:p>
          <a:p>
            <a:pPr marL="609600" indent="-609600" eaLnBrk="1" hangingPunct="1">
              <a:buFontTx/>
              <a:buNone/>
              <a:tabLst>
                <a:tab pos="574675" algn="l"/>
              </a:tabLst>
            </a:pPr>
            <a:r>
              <a:rPr lang="en-GB" altLang="en-US" dirty="0"/>
              <a:t>	c. 33%</a:t>
            </a:r>
          </a:p>
          <a:p>
            <a:pPr marL="609600" indent="-609600" eaLnBrk="1" hangingPunct="1">
              <a:buFontTx/>
              <a:buNone/>
              <a:tabLst>
                <a:tab pos="574675" algn="l"/>
              </a:tabLst>
            </a:pPr>
            <a:r>
              <a:rPr lang="en-GB" altLang="en-US" dirty="0"/>
              <a:t>	d. 42%</a:t>
            </a:r>
            <a:endParaRPr lang="en-US" altLang="en-US" dirty="0"/>
          </a:p>
        </p:txBody>
      </p:sp>
      <p:sp>
        <p:nvSpPr>
          <p:cNvPr id="40965" name="Line 4"/>
          <p:cNvSpPr>
            <a:spLocks noChangeShapeType="1"/>
          </p:cNvSpPr>
          <p:nvPr/>
        </p:nvSpPr>
        <p:spPr bwMode="auto">
          <a:xfrm>
            <a:off x="228600" y="1524000"/>
            <a:ext cx="87630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40966" name="Picture 7" descr="ANd9GcQPXhTFi11Z8DRG4RgZm-J4u7QxZEmryb7QRXt5i9OE1u0s7l02WUZxL-0">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825" y="3644900"/>
            <a:ext cx="2227263"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8C52BDAC-34CE-4AFF-A3FD-84FEE4F8A572}" type="slidenum">
              <a:rPr lang="en-US" altLang="en-US" smtClean="0"/>
              <a:pPr>
                <a:defRPr/>
              </a:pPr>
              <a:t>9</a:t>
            </a:fld>
            <a:endParaRPr lang="en-US"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69392516"/>
      </p:ext>
    </p:extLst>
  </p:cSld>
  <p:clrMapOvr>
    <a:masterClrMapping/>
  </p:clrMapOvr>
  <mc:AlternateContent xmlns:mc="http://schemas.openxmlformats.org/markup-compatibility/2006" xmlns:p14="http://schemas.microsoft.com/office/powerpoint/2010/main">
    <mc:Choice Requires="p14">
      <p:transition spd="slow" p14:dur="2000" advTm="12592"/>
    </mc:Choice>
    <mc:Fallback xmlns="">
      <p:transition spd="slow" advTm="12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Number Placeholder 5">
            <a:extLst>
              <a:ext uri="{FF2B5EF4-FFF2-40B4-BE49-F238E27FC236}">
                <a16:creationId xmlns:a16="http://schemas.microsoft.com/office/drawing/2014/main" id="{4632D450-2F12-44F6-928A-3B60B876282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FCF8A20-17DD-4DC6-B35F-645A8D6B48D8}" type="slidenum">
              <a:rPr lang="en-US" altLang="en-US" sz="1200" smtClean="0">
                <a:solidFill>
                  <a:srgbClr val="898989"/>
                </a:solidFill>
              </a:rPr>
              <a:pPr>
                <a:spcBef>
                  <a:spcPct val="0"/>
                </a:spcBef>
                <a:buFontTx/>
                <a:buNone/>
              </a:pPr>
              <a:t>90</a:t>
            </a:fld>
            <a:endParaRPr lang="en-US" altLang="en-US" sz="1200">
              <a:solidFill>
                <a:srgbClr val="898989"/>
              </a:solidFill>
            </a:endParaRPr>
          </a:p>
        </p:txBody>
      </p:sp>
      <p:sp>
        <p:nvSpPr>
          <p:cNvPr id="430082" name="Rectangle 2">
            <a:extLst>
              <a:ext uri="{FF2B5EF4-FFF2-40B4-BE49-F238E27FC236}">
                <a16:creationId xmlns:a16="http://schemas.microsoft.com/office/drawing/2014/main" id="{4FE8F73A-DE51-4242-94DE-512F01D11965}"/>
              </a:ext>
            </a:extLst>
          </p:cNvPr>
          <p:cNvSpPr>
            <a:spLocks noGrp="1" noChangeArrowheads="1"/>
          </p:cNvSpPr>
          <p:nvPr>
            <p:ph type="title"/>
          </p:nvPr>
        </p:nvSpPr>
        <p:spPr>
          <a:xfrm>
            <a:off x="228600" y="274638"/>
            <a:ext cx="8686800" cy="1143000"/>
          </a:xfrm>
        </p:spPr>
        <p:txBody>
          <a:bodyPr/>
          <a:lstStyle/>
          <a:p>
            <a:pPr>
              <a:defRPr/>
            </a:pPr>
            <a:r>
              <a:rPr lang="en-US" altLang="en-US" sz="3200" b="1" dirty="0">
                <a:solidFill>
                  <a:srgbClr val="0070C0"/>
                </a:solidFill>
                <a:latin typeface="Arial" panose="020B0604020202020204" pitchFamily="34" charset="0"/>
                <a:ea typeface="+mn-ea"/>
                <a:cs typeface="Arial" panose="020B0604020202020204" pitchFamily="34" charset="0"/>
              </a:rPr>
              <a:t>Spelling</a:t>
            </a:r>
            <a:r>
              <a:rPr lang="en-GB" altLang="en-US" sz="3200" b="1" dirty="0">
                <a:solidFill>
                  <a:srgbClr val="0070C0"/>
                </a:solidFill>
                <a:latin typeface="Arial" panose="020B0604020202020204" pitchFamily="34" charset="0"/>
                <a:ea typeface="+mn-ea"/>
                <a:cs typeface="Arial" panose="020B0604020202020204" pitchFamily="34" charset="0"/>
              </a:rPr>
              <a:t> can be Taught Explicitly</a:t>
            </a:r>
            <a:endParaRPr lang="en-US" altLang="en-US" sz="3200" b="1" dirty="0">
              <a:solidFill>
                <a:srgbClr val="0070C0"/>
              </a:solidFill>
              <a:latin typeface="Arial" panose="020B0604020202020204" pitchFamily="34" charset="0"/>
              <a:ea typeface="+mn-ea"/>
              <a:cs typeface="Arial" panose="020B0604020202020204" pitchFamily="34" charset="0"/>
            </a:endParaRPr>
          </a:p>
        </p:txBody>
      </p:sp>
      <p:sp>
        <p:nvSpPr>
          <p:cNvPr id="116740" name="Line 3">
            <a:extLst>
              <a:ext uri="{FF2B5EF4-FFF2-40B4-BE49-F238E27FC236}">
                <a16:creationId xmlns:a16="http://schemas.microsoft.com/office/drawing/2014/main" id="{BA8D2649-30B3-4B4D-9E52-C06AA5D69F2C}"/>
              </a:ext>
            </a:extLst>
          </p:cNvPr>
          <p:cNvSpPr>
            <a:spLocks noChangeShapeType="1"/>
          </p:cNvSpPr>
          <p:nvPr/>
        </p:nvSpPr>
        <p:spPr bwMode="auto">
          <a:xfrm>
            <a:off x="228600" y="1524000"/>
            <a:ext cx="87630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30084" name="Rectangle 4">
            <a:extLst>
              <a:ext uri="{FF2B5EF4-FFF2-40B4-BE49-F238E27FC236}">
                <a16:creationId xmlns:a16="http://schemas.microsoft.com/office/drawing/2014/main" id="{CA66FD50-35E0-438E-82B4-0C92B16E2F70}"/>
              </a:ext>
            </a:extLst>
          </p:cNvPr>
          <p:cNvSpPr>
            <a:spLocks noGrp="1" noChangeArrowheads="1"/>
          </p:cNvSpPr>
          <p:nvPr>
            <p:ph type="body" idx="1"/>
          </p:nvPr>
        </p:nvSpPr>
        <p:spPr/>
        <p:txBody>
          <a:bodyPr/>
          <a:lstStyle/>
          <a:p>
            <a:pPr>
              <a:lnSpc>
                <a:spcPct val="90000"/>
              </a:lnSpc>
              <a:buFontTx/>
              <a:buNone/>
              <a:defRPr/>
            </a:pPr>
            <a:endParaRPr lang="en-GB" altLang="en-US" sz="2800" dirty="0">
              <a:solidFill>
                <a:schemeClr val="bg2"/>
              </a:solidFill>
            </a:endParaRPr>
          </a:p>
          <a:p>
            <a:pPr marL="0" indent="0">
              <a:lnSpc>
                <a:spcPct val="90000"/>
              </a:lnSpc>
              <a:buFont typeface="Arial" panose="020B0604020202020204" pitchFamily="34" charset="0"/>
              <a:buNone/>
              <a:defRPr/>
            </a:pPr>
            <a:r>
              <a:rPr lang="en-GB" altLang="en-US" sz="2800" dirty="0"/>
              <a:t>a.  grieve	</a:t>
            </a:r>
            <a:r>
              <a:rPr lang="en-GB" altLang="en-US" sz="2800" dirty="0">
                <a:solidFill>
                  <a:srgbClr val="00B050"/>
                </a:solidFill>
                <a:latin typeface="Arial" panose="020B0604020202020204" pitchFamily="34" charset="0"/>
                <a:cs typeface="Arial" panose="020B0604020202020204" pitchFamily="34" charset="0"/>
                <a:sym typeface="Wingdings" panose="05000000000000000000" pitchFamily="2" charset="2"/>
              </a:rPr>
              <a:t> </a:t>
            </a:r>
            <a:r>
              <a:rPr lang="en-GB" altLang="en-US" sz="2800" b="1" dirty="0">
                <a:solidFill>
                  <a:srgbClr val="00B050"/>
                </a:solidFill>
                <a:latin typeface="Arial" panose="020B0604020202020204" pitchFamily="34" charset="0"/>
                <a:cs typeface="Arial" panose="020B0604020202020204" pitchFamily="34" charset="0"/>
                <a:sym typeface="Wingdings" panose="05000000000000000000" pitchFamily="2" charset="2"/>
              </a:rPr>
              <a:t></a:t>
            </a:r>
            <a:r>
              <a:rPr lang="en-GB" altLang="en-US" sz="2800" dirty="0">
                <a:solidFill>
                  <a:srgbClr val="00B050"/>
                </a:solidFill>
                <a:latin typeface="Arial" panose="020B0604020202020204" pitchFamily="34" charset="0"/>
                <a:cs typeface="Arial" panose="020B0604020202020204" pitchFamily="34" charset="0"/>
                <a:sym typeface="Wingdings" panose="05000000000000000000" pitchFamily="2" charset="2"/>
              </a:rPr>
              <a:t> </a:t>
            </a:r>
            <a:endParaRPr lang="en-GB" altLang="en-US" sz="2800" b="1" dirty="0"/>
          </a:p>
          <a:p>
            <a:pPr marL="0" indent="0">
              <a:lnSpc>
                <a:spcPct val="90000"/>
              </a:lnSpc>
              <a:buFont typeface="Arial" panose="020B0604020202020204" pitchFamily="34" charset="0"/>
              <a:buNone/>
              <a:defRPr/>
            </a:pPr>
            <a:r>
              <a:rPr lang="en-GB" altLang="en-US" sz="2800" dirty="0"/>
              <a:t>b.  </a:t>
            </a:r>
            <a:r>
              <a:rPr lang="en-GB" altLang="en-US" sz="2800" dirty="0" err="1"/>
              <a:t>greive</a:t>
            </a:r>
            <a:endParaRPr lang="en-GB" altLang="en-US" sz="2800" dirty="0"/>
          </a:p>
          <a:p>
            <a:pPr>
              <a:lnSpc>
                <a:spcPct val="90000"/>
              </a:lnSpc>
              <a:defRPr/>
            </a:pPr>
            <a:endParaRPr lang="en-GB" altLang="en-US" sz="2800" dirty="0"/>
          </a:p>
          <a:p>
            <a:pPr marL="0" indent="0">
              <a:lnSpc>
                <a:spcPct val="90000"/>
              </a:lnSpc>
              <a:buFont typeface="Arial" panose="020B0604020202020204" pitchFamily="34" charset="0"/>
              <a:buNone/>
              <a:defRPr/>
            </a:pPr>
            <a:r>
              <a:rPr lang="en-GB" altLang="en-US" sz="2800" dirty="0"/>
              <a:t>c.  </a:t>
            </a:r>
            <a:r>
              <a:rPr lang="en-GB" altLang="en-US" sz="2800" dirty="0" err="1"/>
              <a:t>recieve</a:t>
            </a:r>
            <a:r>
              <a:rPr lang="en-GB" altLang="en-US" sz="2800" dirty="0"/>
              <a:t>	</a:t>
            </a:r>
            <a:endParaRPr lang="en-GB" altLang="en-US" sz="2800" b="1" dirty="0"/>
          </a:p>
          <a:p>
            <a:pPr marL="0" indent="0">
              <a:lnSpc>
                <a:spcPct val="90000"/>
              </a:lnSpc>
              <a:buFont typeface="Arial" panose="020B0604020202020204" pitchFamily="34" charset="0"/>
              <a:buNone/>
              <a:defRPr/>
            </a:pPr>
            <a:r>
              <a:rPr lang="en-GB" altLang="en-US" sz="2800" dirty="0"/>
              <a:t>d.  receive	</a:t>
            </a:r>
            <a:r>
              <a:rPr lang="en-GB" altLang="en-US" sz="2800" dirty="0">
                <a:solidFill>
                  <a:srgbClr val="00B050"/>
                </a:solidFill>
                <a:latin typeface="Arial" panose="020B0604020202020204" pitchFamily="34" charset="0"/>
                <a:cs typeface="Arial" panose="020B0604020202020204" pitchFamily="34" charset="0"/>
                <a:sym typeface="Wingdings" panose="05000000000000000000" pitchFamily="2" charset="2"/>
              </a:rPr>
              <a:t> </a:t>
            </a:r>
            <a:r>
              <a:rPr lang="en-GB" altLang="en-US" sz="2800" b="1" dirty="0">
                <a:solidFill>
                  <a:srgbClr val="00B050"/>
                </a:solidFill>
                <a:latin typeface="Arial" panose="020B0604020202020204" pitchFamily="34" charset="0"/>
                <a:cs typeface="Arial" panose="020B0604020202020204" pitchFamily="34" charset="0"/>
                <a:sym typeface="Wingdings" panose="05000000000000000000" pitchFamily="2" charset="2"/>
              </a:rPr>
              <a:t></a:t>
            </a:r>
            <a:endParaRPr lang="en-GB" altLang="en-US" sz="2800" b="1" dirty="0"/>
          </a:p>
          <a:p>
            <a:pPr>
              <a:lnSpc>
                <a:spcPct val="90000"/>
              </a:lnSpc>
              <a:defRPr/>
            </a:pPr>
            <a:endParaRPr lang="en-GB" altLang="en-US" sz="2800" dirty="0"/>
          </a:p>
          <a:p>
            <a:pPr marL="0" indent="0">
              <a:lnSpc>
                <a:spcPct val="90000"/>
              </a:lnSpc>
              <a:buFont typeface="Arial" panose="020B0604020202020204" pitchFamily="34" charset="0"/>
              <a:buNone/>
              <a:defRPr/>
            </a:pPr>
            <a:r>
              <a:rPr lang="en-GB" altLang="en-US" sz="3600" dirty="0">
                <a:solidFill>
                  <a:srgbClr val="FF0000"/>
                </a:solidFill>
              </a:rPr>
              <a:t>	‘</a:t>
            </a:r>
            <a:r>
              <a:rPr lang="en-GB" altLang="en-US" sz="3600" dirty="0" err="1">
                <a:solidFill>
                  <a:srgbClr val="FF0000"/>
                </a:solidFill>
              </a:rPr>
              <a:t>i</a:t>
            </a:r>
            <a:r>
              <a:rPr lang="en-GB" altLang="en-US" sz="3600" dirty="0">
                <a:solidFill>
                  <a:srgbClr val="FF0000"/>
                </a:solidFill>
              </a:rPr>
              <a:t>’ before ‘e’, except after ‘c’</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06373782"/>
      </p:ext>
    </p:extLst>
  </p:cSld>
  <p:clrMapOvr>
    <a:masterClrMapping/>
  </p:clrMapOvr>
  <mc:AlternateContent xmlns:mc="http://schemas.openxmlformats.org/markup-compatibility/2006" xmlns:p14="http://schemas.microsoft.com/office/powerpoint/2010/main">
    <mc:Choice Requires="p14">
      <p:transition spd="slow" p14:dur="2000" advTm="19320"/>
    </mc:Choice>
    <mc:Fallback xmlns="">
      <p:transition spd="slow" advTm="19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Number Placeholder 5">
            <a:extLst>
              <a:ext uri="{FF2B5EF4-FFF2-40B4-BE49-F238E27FC236}">
                <a16:creationId xmlns:a16="http://schemas.microsoft.com/office/drawing/2014/main" id="{61FEC8F7-7844-4179-9455-DF65B5697A4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465350B-8209-4A79-8693-82CA3CF8CB33}" type="slidenum">
              <a:rPr lang="en-US" altLang="en-US" sz="1200" smtClean="0">
                <a:solidFill>
                  <a:srgbClr val="898989"/>
                </a:solidFill>
              </a:rPr>
              <a:pPr>
                <a:spcBef>
                  <a:spcPct val="0"/>
                </a:spcBef>
                <a:buFontTx/>
                <a:buNone/>
              </a:pPr>
              <a:t>91</a:t>
            </a:fld>
            <a:endParaRPr lang="en-US" altLang="en-US" sz="1200">
              <a:solidFill>
                <a:srgbClr val="898989"/>
              </a:solidFill>
            </a:endParaRPr>
          </a:p>
        </p:txBody>
      </p:sp>
      <p:sp>
        <p:nvSpPr>
          <p:cNvPr id="430082" name="Rectangle 2">
            <a:extLst>
              <a:ext uri="{FF2B5EF4-FFF2-40B4-BE49-F238E27FC236}">
                <a16:creationId xmlns:a16="http://schemas.microsoft.com/office/drawing/2014/main" id="{7C9B8256-F54F-453B-BBDA-2CC1DCB50C44}"/>
              </a:ext>
            </a:extLst>
          </p:cNvPr>
          <p:cNvSpPr>
            <a:spLocks noGrp="1" noChangeArrowheads="1"/>
          </p:cNvSpPr>
          <p:nvPr>
            <p:ph type="title"/>
          </p:nvPr>
        </p:nvSpPr>
        <p:spPr>
          <a:xfrm>
            <a:off x="228600" y="274638"/>
            <a:ext cx="8686800" cy="1143000"/>
          </a:xfrm>
        </p:spPr>
        <p:txBody>
          <a:bodyPr/>
          <a:lstStyle/>
          <a:p>
            <a:pPr>
              <a:defRPr/>
            </a:pPr>
            <a:r>
              <a:rPr lang="en-US" altLang="en-US" sz="3200" b="1" dirty="0">
                <a:solidFill>
                  <a:srgbClr val="0070C0"/>
                </a:solidFill>
                <a:latin typeface="Arial" panose="020B0604020202020204" pitchFamily="34" charset="0"/>
                <a:ea typeface="+mn-ea"/>
                <a:cs typeface="Arial" panose="020B0604020202020204" pitchFamily="34" charset="0"/>
              </a:rPr>
              <a:t>Intuitions of Spelling</a:t>
            </a:r>
            <a:r>
              <a:rPr lang="en-GB" altLang="en-US" dirty="0">
                <a:solidFill>
                  <a:srgbClr val="0070C0"/>
                </a:solidFill>
              </a:rPr>
              <a:t> </a:t>
            </a:r>
            <a:endParaRPr lang="en-US" altLang="en-US" dirty="0">
              <a:solidFill>
                <a:srgbClr val="0070C0"/>
              </a:solidFill>
            </a:endParaRPr>
          </a:p>
        </p:txBody>
      </p:sp>
      <p:sp>
        <p:nvSpPr>
          <p:cNvPr id="117764" name="Line 3">
            <a:extLst>
              <a:ext uri="{FF2B5EF4-FFF2-40B4-BE49-F238E27FC236}">
                <a16:creationId xmlns:a16="http://schemas.microsoft.com/office/drawing/2014/main" id="{01868953-AE3F-401E-A185-FEF263C4258A}"/>
              </a:ext>
            </a:extLst>
          </p:cNvPr>
          <p:cNvSpPr>
            <a:spLocks noChangeShapeType="1"/>
          </p:cNvSpPr>
          <p:nvPr/>
        </p:nvSpPr>
        <p:spPr bwMode="auto">
          <a:xfrm>
            <a:off x="228600" y="1524000"/>
            <a:ext cx="87630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7765" name="Rectangle 4">
            <a:extLst>
              <a:ext uri="{FF2B5EF4-FFF2-40B4-BE49-F238E27FC236}">
                <a16:creationId xmlns:a16="http://schemas.microsoft.com/office/drawing/2014/main" id="{782C033D-47A5-46D9-896F-62026CAC63E8}"/>
              </a:ext>
            </a:extLst>
          </p:cNvPr>
          <p:cNvSpPr>
            <a:spLocks noGrp="1"/>
          </p:cNvSpPr>
          <p:nvPr>
            <p:ph type="body" idx="1"/>
          </p:nvPr>
        </p:nvSpPr>
        <p:spPr/>
        <p:txBody>
          <a:bodyPr/>
          <a:lstStyle/>
          <a:p>
            <a:pPr>
              <a:lnSpc>
                <a:spcPct val="90000"/>
              </a:lnSpc>
              <a:buFontTx/>
              <a:buNone/>
            </a:pPr>
            <a:endParaRPr lang="en-GB" altLang="en-US" sz="2800">
              <a:solidFill>
                <a:schemeClr val="bg2"/>
              </a:solidFill>
            </a:endParaRPr>
          </a:p>
          <a:p>
            <a:pPr>
              <a:lnSpc>
                <a:spcPct val="90000"/>
              </a:lnSpc>
            </a:pPr>
            <a:r>
              <a:rPr lang="en-GB" altLang="en-US" sz="2800"/>
              <a:t>isozyme</a:t>
            </a:r>
          </a:p>
          <a:p>
            <a:pPr>
              <a:lnSpc>
                <a:spcPct val="90000"/>
              </a:lnSpc>
            </a:pPr>
            <a:r>
              <a:rPr lang="en-GB" altLang="en-US" sz="2800"/>
              <a:t>ptardine</a:t>
            </a:r>
          </a:p>
          <a:p>
            <a:pPr>
              <a:lnSpc>
                <a:spcPct val="90000"/>
              </a:lnSpc>
            </a:pPr>
            <a:r>
              <a:rPr lang="en-GB" altLang="en-US" sz="2800"/>
              <a:t>prolificity</a:t>
            </a:r>
          </a:p>
          <a:p>
            <a:pPr>
              <a:lnSpc>
                <a:spcPct val="90000"/>
              </a:lnSpc>
            </a:pPr>
            <a:r>
              <a:rPr lang="en-GB" altLang="en-US" sz="2800"/>
              <a:t>tcharal</a:t>
            </a:r>
          </a:p>
          <a:p>
            <a:pPr>
              <a:lnSpc>
                <a:spcPct val="90000"/>
              </a:lnSpc>
            </a:pPr>
            <a:r>
              <a:rPr lang="en-GB" altLang="en-US" sz="2800"/>
              <a:t>quintain</a:t>
            </a:r>
          </a:p>
          <a:p>
            <a:pPr>
              <a:lnSpc>
                <a:spcPct val="90000"/>
              </a:lnSpc>
            </a:pPr>
            <a:r>
              <a:rPr lang="en-GB" altLang="en-US" sz="2800"/>
              <a:t>hgough</a:t>
            </a:r>
          </a:p>
          <a:p>
            <a:pPr>
              <a:lnSpc>
                <a:spcPct val="90000"/>
              </a:lnSpc>
            </a:pPr>
            <a:r>
              <a:rPr lang="en-GB" altLang="en-US" sz="2800"/>
              <a:t>nulliparous</a:t>
            </a:r>
          </a:p>
          <a:p>
            <a:pPr>
              <a:lnSpc>
                <a:spcPct val="90000"/>
              </a:lnSpc>
            </a:pPr>
            <a:r>
              <a:rPr lang="en-GB" altLang="en-US" sz="2800"/>
              <a:t>louqt</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69603823"/>
      </p:ext>
    </p:extLst>
  </p:cSld>
  <p:clrMapOvr>
    <a:masterClrMapping/>
  </p:clrMapOvr>
  <mc:AlternateContent xmlns:mc="http://schemas.openxmlformats.org/markup-compatibility/2006" xmlns:p14="http://schemas.microsoft.com/office/powerpoint/2010/main">
    <mc:Choice Requires="p14">
      <p:transition spd="slow" p14:dur="2000" advTm="47016"/>
    </mc:Choice>
    <mc:Fallback xmlns="">
      <p:transition spd="slow" advTm="47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Number Placeholder 5">
            <a:extLst>
              <a:ext uri="{FF2B5EF4-FFF2-40B4-BE49-F238E27FC236}">
                <a16:creationId xmlns:a16="http://schemas.microsoft.com/office/drawing/2014/main" id="{CF10DD8F-9780-4403-B8EA-007E68B853E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97D0D72-6183-49F3-8FC8-A94164CE4E35}" type="slidenum">
              <a:rPr lang="en-US" altLang="en-US" sz="1200" smtClean="0">
                <a:solidFill>
                  <a:srgbClr val="898989"/>
                </a:solidFill>
              </a:rPr>
              <a:pPr>
                <a:spcBef>
                  <a:spcPct val="0"/>
                </a:spcBef>
                <a:buFontTx/>
                <a:buNone/>
              </a:pPr>
              <a:t>92</a:t>
            </a:fld>
            <a:endParaRPr lang="en-US" altLang="en-US" sz="1200">
              <a:solidFill>
                <a:srgbClr val="898989"/>
              </a:solidFill>
            </a:endParaRPr>
          </a:p>
        </p:txBody>
      </p:sp>
      <p:sp>
        <p:nvSpPr>
          <p:cNvPr id="118787" name="Rectangle 2">
            <a:extLst>
              <a:ext uri="{FF2B5EF4-FFF2-40B4-BE49-F238E27FC236}">
                <a16:creationId xmlns:a16="http://schemas.microsoft.com/office/drawing/2014/main" id="{AAB02B35-5221-432D-AC4A-28AA817E0464}"/>
              </a:ext>
            </a:extLst>
          </p:cNvPr>
          <p:cNvSpPr>
            <a:spLocks noGrp="1"/>
          </p:cNvSpPr>
          <p:nvPr>
            <p:ph type="title"/>
          </p:nvPr>
        </p:nvSpPr>
        <p:spPr>
          <a:xfrm>
            <a:off x="228600" y="274638"/>
            <a:ext cx="8686800" cy="1143000"/>
          </a:xfrm>
        </p:spPr>
        <p:txBody>
          <a:bodyPr/>
          <a:lstStyle/>
          <a:p>
            <a:r>
              <a:rPr lang="en-US" altLang="en-US" b="1" dirty="0">
                <a:solidFill>
                  <a:srgbClr val="0070C0"/>
                </a:solidFill>
                <a:latin typeface="Arial" panose="020B0604020202020204" pitchFamily="34" charset="0"/>
                <a:cs typeface="Arial" panose="020B0604020202020204" pitchFamily="34" charset="0"/>
              </a:rPr>
              <a:t>Intuitions of Spelling</a:t>
            </a:r>
            <a:r>
              <a:rPr lang="en-GB" altLang="en-US" dirty="0">
                <a:solidFill>
                  <a:srgbClr val="0070C0"/>
                </a:solidFill>
              </a:rPr>
              <a:t> </a:t>
            </a:r>
            <a:endParaRPr lang="en-US" altLang="en-US" dirty="0">
              <a:solidFill>
                <a:srgbClr val="0070C0"/>
              </a:solidFill>
            </a:endParaRPr>
          </a:p>
        </p:txBody>
      </p:sp>
      <p:sp>
        <p:nvSpPr>
          <p:cNvPr id="118788" name="Line 3">
            <a:extLst>
              <a:ext uri="{FF2B5EF4-FFF2-40B4-BE49-F238E27FC236}">
                <a16:creationId xmlns:a16="http://schemas.microsoft.com/office/drawing/2014/main" id="{5CEA779F-F4D4-482D-91B1-A263023E47CC}"/>
              </a:ext>
            </a:extLst>
          </p:cNvPr>
          <p:cNvSpPr>
            <a:spLocks noChangeShapeType="1"/>
          </p:cNvSpPr>
          <p:nvPr/>
        </p:nvSpPr>
        <p:spPr bwMode="auto">
          <a:xfrm>
            <a:off x="228600" y="1524000"/>
            <a:ext cx="87630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8789" name="Rectangle 4">
            <a:extLst>
              <a:ext uri="{FF2B5EF4-FFF2-40B4-BE49-F238E27FC236}">
                <a16:creationId xmlns:a16="http://schemas.microsoft.com/office/drawing/2014/main" id="{91727495-6EB3-4846-BB2C-0C01AAD6E6C6}"/>
              </a:ext>
            </a:extLst>
          </p:cNvPr>
          <p:cNvSpPr>
            <a:spLocks noGrp="1"/>
          </p:cNvSpPr>
          <p:nvPr>
            <p:ph type="body" idx="1"/>
          </p:nvPr>
        </p:nvSpPr>
        <p:spPr/>
        <p:txBody>
          <a:bodyPr/>
          <a:lstStyle/>
          <a:p>
            <a:pPr>
              <a:lnSpc>
                <a:spcPct val="90000"/>
              </a:lnSpc>
              <a:buFontTx/>
              <a:buNone/>
            </a:pPr>
            <a:endParaRPr lang="en-GB" altLang="en-US" sz="2800">
              <a:solidFill>
                <a:schemeClr val="bg2"/>
              </a:solidFill>
            </a:endParaRPr>
          </a:p>
          <a:p>
            <a:pPr>
              <a:lnSpc>
                <a:spcPct val="90000"/>
              </a:lnSpc>
            </a:pPr>
            <a:r>
              <a:rPr lang="en-GB" altLang="en-US" sz="2800"/>
              <a:t>isozyme 		</a:t>
            </a:r>
            <a:r>
              <a:rPr lang="en-GB" altLang="en-US" sz="2800">
                <a:sym typeface="Wingdings 2" panose="05020102010507070707" pitchFamily="18" charset="2"/>
              </a:rPr>
              <a:t>	</a:t>
            </a:r>
          </a:p>
          <a:p>
            <a:pPr>
              <a:lnSpc>
                <a:spcPct val="90000"/>
              </a:lnSpc>
            </a:pPr>
            <a:r>
              <a:rPr lang="en-GB" altLang="en-US" sz="2800"/>
              <a:t>ptardine		</a:t>
            </a:r>
          </a:p>
          <a:p>
            <a:pPr>
              <a:lnSpc>
                <a:spcPct val="90000"/>
              </a:lnSpc>
            </a:pPr>
            <a:r>
              <a:rPr lang="en-GB" altLang="en-US" sz="2800"/>
              <a:t>prolificity		</a:t>
            </a:r>
          </a:p>
          <a:p>
            <a:pPr>
              <a:lnSpc>
                <a:spcPct val="90000"/>
              </a:lnSpc>
            </a:pPr>
            <a:r>
              <a:rPr lang="en-GB" altLang="en-US" sz="2800"/>
              <a:t>tcharal		</a:t>
            </a:r>
          </a:p>
          <a:p>
            <a:pPr>
              <a:lnSpc>
                <a:spcPct val="90000"/>
              </a:lnSpc>
            </a:pPr>
            <a:r>
              <a:rPr lang="en-GB" altLang="en-US" sz="2800"/>
              <a:t>quintain		</a:t>
            </a:r>
          </a:p>
          <a:p>
            <a:pPr>
              <a:lnSpc>
                <a:spcPct val="90000"/>
              </a:lnSpc>
            </a:pPr>
            <a:r>
              <a:rPr lang="en-GB" altLang="en-US" sz="2800"/>
              <a:t>hgough		</a:t>
            </a:r>
          </a:p>
          <a:p>
            <a:pPr>
              <a:lnSpc>
                <a:spcPct val="90000"/>
              </a:lnSpc>
            </a:pPr>
            <a:r>
              <a:rPr lang="en-GB" altLang="en-US" sz="2800"/>
              <a:t>nulliparous	</a:t>
            </a:r>
          </a:p>
          <a:p>
            <a:pPr>
              <a:lnSpc>
                <a:spcPct val="90000"/>
              </a:lnSpc>
            </a:pPr>
            <a:r>
              <a:rPr lang="en-GB" altLang="en-US" sz="2800"/>
              <a:t>louqt 		</a:t>
            </a:r>
            <a:endParaRPr lang="en-GB" altLang="en-US" sz="2800">
              <a:sym typeface="Wingdings 2" panose="05020102010507070707" pitchFamily="18" charset="2"/>
            </a:endParaRPr>
          </a:p>
        </p:txBody>
      </p:sp>
      <p:pic>
        <p:nvPicPr>
          <p:cNvPr id="118790" name="Picture 1">
            <a:extLst>
              <a:ext uri="{FF2B5EF4-FFF2-40B4-BE49-F238E27FC236}">
                <a16:creationId xmlns:a16="http://schemas.microsoft.com/office/drawing/2014/main" id="{7CE5E243-8248-43F0-ADC3-66AC5811B37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84663" y="1773238"/>
            <a:ext cx="1582737"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62086406"/>
      </p:ext>
    </p:extLst>
  </p:cSld>
  <p:clrMapOvr>
    <a:masterClrMapping/>
  </p:clrMapOvr>
  <mc:AlternateContent xmlns:mc="http://schemas.openxmlformats.org/markup-compatibility/2006" xmlns:p14="http://schemas.microsoft.com/office/powerpoint/2010/main">
    <mc:Choice Requires="p14">
      <p:transition spd="slow" p14:dur="2000" advTm="7527"/>
    </mc:Choice>
    <mc:Fallback xmlns="">
      <p:transition spd="slow" advTm="7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Number Placeholder 5">
            <a:extLst>
              <a:ext uri="{FF2B5EF4-FFF2-40B4-BE49-F238E27FC236}">
                <a16:creationId xmlns:a16="http://schemas.microsoft.com/office/drawing/2014/main" id="{2E8208DB-6F1E-46EC-9B57-0DF36F64B24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8F0A69-E786-488A-B2E9-8BE2EF344F90}" type="slidenum">
              <a:rPr lang="en-US" altLang="en-US" sz="1200" smtClean="0">
                <a:solidFill>
                  <a:srgbClr val="898989"/>
                </a:solidFill>
              </a:rPr>
              <a:pPr>
                <a:spcBef>
                  <a:spcPct val="0"/>
                </a:spcBef>
                <a:buFontTx/>
                <a:buNone/>
              </a:pPr>
              <a:t>93</a:t>
            </a:fld>
            <a:endParaRPr lang="en-US" altLang="en-US" sz="1200">
              <a:solidFill>
                <a:srgbClr val="898989"/>
              </a:solidFill>
            </a:endParaRPr>
          </a:p>
        </p:txBody>
      </p:sp>
      <p:sp>
        <p:nvSpPr>
          <p:cNvPr id="119811" name="Rectangle 2">
            <a:extLst>
              <a:ext uri="{FF2B5EF4-FFF2-40B4-BE49-F238E27FC236}">
                <a16:creationId xmlns:a16="http://schemas.microsoft.com/office/drawing/2014/main" id="{01872D70-395E-49E2-9575-FF62479831E5}"/>
              </a:ext>
            </a:extLst>
          </p:cNvPr>
          <p:cNvSpPr>
            <a:spLocks noGrp="1"/>
          </p:cNvSpPr>
          <p:nvPr>
            <p:ph type="title"/>
          </p:nvPr>
        </p:nvSpPr>
        <p:spPr>
          <a:xfrm>
            <a:off x="228600" y="274638"/>
            <a:ext cx="8686800" cy="1143000"/>
          </a:xfrm>
        </p:spPr>
        <p:txBody>
          <a:bodyPr/>
          <a:lstStyle/>
          <a:p>
            <a:r>
              <a:rPr lang="en-US" altLang="en-US" b="1" dirty="0">
                <a:solidFill>
                  <a:srgbClr val="0070C0"/>
                </a:solidFill>
                <a:latin typeface="Arial" panose="020B0604020202020204" pitchFamily="34" charset="0"/>
                <a:cs typeface="Arial" panose="020B0604020202020204" pitchFamily="34" charset="0"/>
              </a:rPr>
              <a:t>Intuitions of Spelling</a:t>
            </a:r>
            <a:r>
              <a:rPr lang="en-GB" altLang="en-US" dirty="0">
                <a:solidFill>
                  <a:srgbClr val="0070C0"/>
                </a:solidFill>
              </a:rPr>
              <a:t> </a:t>
            </a:r>
            <a:endParaRPr lang="en-US" altLang="en-US" dirty="0">
              <a:solidFill>
                <a:srgbClr val="0070C0"/>
              </a:solidFill>
            </a:endParaRPr>
          </a:p>
        </p:txBody>
      </p:sp>
      <p:sp>
        <p:nvSpPr>
          <p:cNvPr id="119812" name="Line 3">
            <a:extLst>
              <a:ext uri="{FF2B5EF4-FFF2-40B4-BE49-F238E27FC236}">
                <a16:creationId xmlns:a16="http://schemas.microsoft.com/office/drawing/2014/main" id="{EECDA496-C87A-47E9-941F-A9D3F05BBB32}"/>
              </a:ext>
            </a:extLst>
          </p:cNvPr>
          <p:cNvSpPr>
            <a:spLocks noChangeShapeType="1"/>
          </p:cNvSpPr>
          <p:nvPr/>
        </p:nvSpPr>
        <p:spPr bwMode="auto">
          <a:xfrm>
            <a:off x="228600" y="1524000"/>
            <a:ext cx="87630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9813" name="Rectangle 4">
            <a:extLst>
              <a:ext uri="{FF2B5EF4-FFF2-40B4-BE49-F238E27FC236}">
                <a16:creationId xmlns:a16="http://schemas.microsoft.com/office/drawing/2014/main" id="{83270246-8C93-4573-8764-D48D27216285}"/>
              </a:ext>
            </a:extLst>
          </p:cNvPr>
          <p:cNvSpPr>
            <a:spLocks noGrp="1"/>
          </p:cNvSpPr>
          <p:nvPr>
            <p:ph type="body" idx="1"/>
          </p:nvPr>
        </p:nvSpPr>
        <p:spPr/>
        <p:txBody>
          <a:bodyPr/>
          <a:lstStyle/>
          <a:p>
            <a:pPr>
              <a:lnSpc>
                <a:spcPct val="90000"/>
              </a:lnSpc>
              <a:buFontTx/>
              <a:buNone/>
            </a:pPr>
            <a:endParaRPr lang="en-GB" altLang="en-US" sz="2800">
              <a:solidFill>
                <a:schemeClr val="bg2"/>
              </a:solidFill>
            </a:endParaRPr>
          </a:p>
          <a:p>
            <a:pPr>
              <a:lnSpc>
                <a:spcPct val="90000"/>
              </a:lnSpc>
            </a:pPr>
            <a:r>
              <a:rPr lang="en-GB" altLang="en-US" sz="2800"/>
              <a:t>isozyme 		</a:t>
            </a:r>
            <a:r>
              <a:rPr lang="en-GB" altLang="en-US" sz="2800">
                <a:sym typeface="Wingdings 2" panose="05020102010507070707" pitchFamily="18" charset="2"/>
              </a:rPr>
              <a:t></a:t>
            </a:r>
          </a:p>
          <a:p>
            <a:pPr>
              <a:lnSpc>
                <a:spcPct val="90000"/>
              </a:lnSpc>
            </a:pPr>
            <a:r>
              <a:rPr lang="en-GB" altLang="en-US" sz="2800"/>
              <a:t>ptardine		</a:t>
            </a:r>
            <a:r>
              <a:rPr lang="en-GB" altLang="en-US" sz="2800">
                <a:sym typeface="Wingdings 2" panose="05020102010507070707" pitchFamily="18" charset="2"/>
              </a:rPr>
              <a:t></a:t>
            </a:r>
            <a:endParaRPr lang="en-GB" altLang="en-US" sz="2800"/>
          </a:p>
          <a:p>
            <a:pPr>
              <a:lnSpc>
                <a:spcPct val="90000"/>
              </a:lnSpc>
            </a:pPr>
            <a:r>
              <a:rPr lang="en-GB" altLang="en-US" sz="2800"/>
              <a:t>prolificity		</a:t>
            </a:r>
          </a:p>
          <a:p>
            <a:pPr>
              <a:lnSpc>
                <a:spcPct val="90000"/>
              </a:lnSpc>
            </a:pPr>
            <a:r>
              <a:rPr lang="en-GB" altLang="en-US" sz="2800"/>
              <a:t>tcharal		</a:t>
            </a:r>
          </a:p>
          <a:p>
            <a:pPr>
              <a:lnSpc>
                <a:spcPct val="90000"/>
              </a:lnSpc>
            </a:pPr>
            <a:r>
              <a:rPr lang="en-GB" altLang="en-US" sz="2800"/>
              <a:t>quintain		</a:t>
            </a:r>
          </a:p>
          <a:p>
            <a:pPr>
              <a:lnSpc>
                <a:spcPct val="90000"/>
              </a:lnSpc>
            </a:pPr>
            <a:r>
              <a:rPr lang="en-GB" altLang="en-US" sz="2800"/>
              <a:t>hgough		</a:t>
            </a:r>
          </a:p>
          <a:p>
            <a:pPr>
              <a:lnSpc>
                <a:spcPct val="90000"/>
              </a:lnSpc>
            </a:pPr>
            <a:r>
              <a:rPr lang="en-GB" altLang="en-US" sz="2800"/>
              <a:t>nulliparous	</a:t>
            </a:r>
          </a:p>
          <a:p>
            <a:pPr>
              <a:lnSpc>
                <a:spcPct val="90000"/>
              </a:lnSpc>
            </a:pPr>
            <a:r>
              <a:rPr lang="en-GB" altLang="en-US" sz="2800"/>
              <a:t>louqt 		</a:t>
            </a:r>
            <a:endParaRPr lang="en-GB" altLang="en-US" sz="2800">
              <a:sym typeface="Wingdings 2" panose="05020102010507070707" pitchFamily="18" charset="2"/>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35347194"/>
      </p:ext>
    </p:extLst>
  </p:cSld>
  <p:clrMapOvr>
    <a:masterClrMapping/>
  </p:clrMapOvr>
  <mc:AlternateContent xmlns:mc="http://schemas.openxmlformats.org/markup-compatibility/2006" xmlns:p14="http://schemas.microsoft.com/office/powerpoint/2010/main">
    <mc:Choice Requires="p14">
      <p:transition spd="slow" p14:dur="2000" advTm="16328"/>
    </mc:Choice>
    <mc:Fallback xmlns="">
      <p:transition spd="slow" advTm="16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Number Placeholder 5">
            <a:extLst>
              <a:ext uri="{FF2B5EF4-FFF2-40B4-BE49-F238E27FC236}">
                <a16:creationId xmlns:a16="http://schemas.microsoft.com/office/drawing/2014/main" id="{D8BF55A2-F525-41FF-A7B3-778775D7D88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E1A4B2A-3FFB-40A0-8AC2-6DD914AD7F2F}" type="slidenum">
              <a:rPr lang="en-US" altLang="en-US" sz="1200" smtClean="0">
                <a:solidFill>
                  <a:srgbClr val="898989"/>
                </a:solidFill>
              </a:rPr>
              <a:pPr>
                <a:spcBef>
                  <a:spcPct val="0"/>
                </a:spcBef>
                <a:buFontTx/>
                <a:buNone/>
              </a:pPr>
              <a:t>94</a:t>
            </a:fld>
            <a:endParaRPr lang="en-US" altLang="en-US" sz="1200">
              <a:solidFill>
                <a:srgbClr val="898989"/>
              </a:solidFill>
            </a:endParaRPr>
          </a:p>
        </p:txBody>
      </p:sp>
      <p:sp>
        <p:nvSpPr>
          <p:cNvPr id="120835" name="Rectangle 2">
            <a:extLst>
              <a:ext uri="{FF2B5EF4-FFF2-40B4-BE49-F238E27FC236}">
                <a16:creationId xmlns:a16="http://schemas.microsoft.com/office/drawing/2014/main" id="{BAFBAAB4-0673-4BA4-93D7-EE93D447764F}"/>
              </a:ext>
            </a:extLst>
          </p:cNvPr>
          <p:cNvSpPr>
            <a:spLocks noGrp="1"/>
          </p:cNvSpPr>
          <p:nvPr>
            <p:ph type="title"/>
          </p:nvPr>
        </p:nvSpPr>
        <p:spPr>
          <a:xfrm>
            <a:off x="228600" y="274638"/>
            <a:ext cx="8686800" cy="1143000"/>
          </a:xfrm>
        </p:spPr>
        <p:txBody>
          <a:bodyPr/>
          <a:lstStyle/>
          <a:p>
            <a:r>
              <a:rPr lang="en-US" altLang="en-US" b="1" dirty="0">
                <a:solidFill>
                  <a:srgbClr val="0070C0"/>
                </a:solidFill>
                <a:latin typeface="Arial" panose="020B0604020202020204" pitchFamily="34" charset="0"/>
                <a:cs typeface="Arial" panose="020B0604020202020204" pitchFamily="34" charset="0"/>
              </a:rPr>
              <a:t>Intuitions of Spelling</a:t>
            </a:r>
            <a:endParaRPr lang="en-US" altLang="en-US" dirty="0">
              <a:solidFill>
                <a:srgbClr val="0070C0"/>
              </a:solidFill>
            </a:endParaRPr>
          </a:p>
        </p:txBody>
      </p:sp>
      <p:sp>
        <p:nvSpPr>
          <p:cNvPr id="120836" name="Line 3">
            <a:extLst>
              <a:ext uri="{FF2B5EF4-FFF2-40B4-BE49-F238E27FC236}">
                <a16:creationId xmlns:a16="http://schemas.microsoft.com/office/drawing/2014/main" id="{EE85E488-05F3-43F6-AAAE-9BFE2FC153B7}"/>
              </a:ext>
            </a:extLst>
          </p:cNvPr>
          <p:cNvSpPr>
            <a:spLocks noChangeShapeType="1"/>
          </p:cNvSpPr>
          <p:nvPr/>
        </p:nvSpPr>
        <p:spPr bwMode="auto">
          <a:xfrm>
            <a:off x="228600" y="1524000"/>
            <a:ext cx="87630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0837" name="Rectangle 4">
            <a:extLst>
              <a:ext uri="{FF2B5EF4-FFF2-40B4-BE49-F238E27FC236}">
                <a16:creationId xmlns:a16="http://schemas.microsoft.com/office/drawing/2014/main" id="{647530F1-7E9B-422D-B63C-42A719810FFC}"/>
              </a:ext>
            </a:extLst>
          </p:cNvPr>
          <p:cNvSpPr>
            <a:spLocks noGrp="1"/>
          </p:cNvSpPr>
          <p:nvPr>
            <p:ph type="body" idx="1"/>
          </p:nvPr>
        </p:nvSpPr>
        <p:spPr/>
        <p:txBody>
          <a:bodyPr/>
          <a:lstStyle/>
          <a:p>
            <a:pPr>
              <a:lnSpc>
                <a:spcPct val="90000"/>
              </a:lnSpc>
              <a:buFontTx/>
              <a:buNone/>
            </a:pPr>
            <a:endParaRPr lang="en-GB" altLang="en-US" sz="2800">
              <a:solidFill>
                <a:schemeClr val="bg2"/>
              </a:solidFill>
            </a:endParaRPr>
          </a:p>
          <a:p>
            <a:pPr>
              <a:lnSpc>
                <a:spcPct val="90000"/>
              </a:lnSpc>
            </a:pPr>
            <a:r>
              <a:rPr lang="en-GB" altLang="en-US" sz="2800"/>
              <a:t>isozyme 		</a:t>
            </a:r>
            <a:r>
              <a:rPr lang="en-GB" altLang="en-US" sz="2800">
                <a:sym typeface="Wingdings 2" panose="05020102010507070707" pitchFamily="18" charset="2"/>
              </a:rPr>
              <a:t></a:t>
            </a:r>
          </a:p>
          <a:p>
            <a:pPr>
              <a:lnSpc>
                <a:spcPct val="90000"/>
              </a:lnSpc>
            </a:pPr>
            <a:r>
              <a:rPr lang="en-GB" altLang="en-US" sz="2800"/>
              <a:t>ptardine		</a:t>
            </a:r>
            <a:r>
              <a:rPr lang="en-GB" altLang="en-US" sz="2800">
                <a:sym typeface="Wingdings 2" panose="05020102010507070707" pitchFamily="18" charset="2"/>
              </a:rPr>
              <a:t></a:t>
            </a:r>
            <a:endParaRPr lang="en-GB" altLang="en-US" sz="2800"/>
          </a:p>
          <a:p>
            <a:pPr>
              <a:lnSpc>
                <a:spcPct val="90000"/>
              </a:lnSpc>
            </a:pPr>
            <a:r>
              <a:rPr lang="en-GB" altLang="en-US" sz="2800"/>
              <a:t>prolificity		</a:t>
            </a:r>
            <a:r>
              <a:rPr lang="en-GB" altLang="en-US" sz="2800">
                <a:sym typeface="Wingdings 2" panose="05020102010507070707" pitchFamily="18" charset="2"/>
              </a:rPr>
              <a:t> 	(prolific power or character)</a:t>
            </a:r>
            <a:endParaRPr lang="en-GB" altLang="en-US" sz="2800"/>
          </a:p>
          <a:p>
            <a:pPr>
              <a:lnSpc>
                <a:spcPct val="90000"/>
              </a:lnSpc>
            </a:pPr>
            <a:r>
              <a:rPr lang="en-GB" altLang="en-US" sz="2800"/>
              <a:t>tcharal		</a:t>
            </a:r>
          </a:p>
          <a:p>
            <a:pPr>
              <a:lnSpc>
                <a:spcPct val="90000"/>
              </a:lnSpc>
            </a:pPr>
            <a:r>
              <a:rPr lang="en-GB" altLang="en-US" sz="2800"/>
              <a:t>quintain		</a:t>
            </a:r>
          </a:p>
          <a:p>
            <a:pPr>
              <a:lnSpc>
                <a:spcPct val="90000"/>
              </a:lnSpc>
            </a:pPr>
            <a:r>
              <a:rPr lang="en-GB" altLang="en-US" sz="2800"/>
              <a:t>hgough		</a:t>
            </a:r>
          </a:p>
          <a:p>
            <a:pPr>
              <a:lnSpc>
                <a:spcPct val="90000"/>
              </a:lnSpc>
            </a:pPr>
            <a:r>
              <a:rPr lang="en-GB" altLang="en-US" sz="2800"/>
              <a:t>nulliparous	</a:t>
            </a:r>
          </a:p>
          <a:p>
            <a:pPr>
              <a:lnSpc>
                <a:spcPct val="90000"/>
              </a:lnSpc>
            </a:pPr>
            <a:r>
              <a:rPr lang="en-GB" altLang="en-US" sz="2800"/>
              <a:t>louqt 		</a:t>
            </a:r>
            <a:endParaRPr lang="en-GB" altLang="en-US" sz="2800">
              <a:sym typeface="Wingdings 2" panose="05020102010507070707" pitchFamily="18" charset="2"/>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50149794"/>
      </p:ext>
    </p:extLst>
  </p:cSld>
  <p:clrMapOvr>
    <a:masterClrMapping/>
  </p:clrMapOvr>
  <mc:AlternateContent xmlns:mc="http://schemas.openxmlformats.org/markup-compatibility/2006" xmlns:p14="http://schemas.microsoft.com/office/powerpoint/2010/main">
    <mc:Choice Requires="p14">
      <p:transition spd="slow" p14:dur="2000" advTm="16360"/>
    </mc:Choice>
    <mc:Fallback xmlns="">
      <p:transition spd="slow" advTm="16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Number Placeholder 5">
            <a:extLst>
              <a:ext uri="{FF2B5EF4-FFF2-40B4-BE49-F238E27FC236}">
                <a16:creationId xmlns:a16="http://schemas.microsoft.com/office/drawing/2014/main" id="{92E5216B-2D12-453E-9C16-885D5C1427F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CCF3CCB-C054-40EA-B580-10B6C2F4EE72}" type="slidenum">
              <a:rPr lang="en-US" altLang="en-US" sz="1200" smtClean="0">
                <a:solidFill>
                  <a:srgbClr val="898989"/>
                </a:solidFill>
              </a:rPr>
              <a:pPr>
                <a:spcBef>
                  <a:spcPct val="0"/>
                </a:spcBef>
                <a:buFontTx/>
                <a:buNone/>
              </a:pPr>
              <a:t>95</a:t>
            </a:fld>
            <a:endParaRPr lang="en-US" altLang="en-US" sz="1200">
              <a:solidFill>
                <a:srgbClr val="898989"/>
              </a:solidFill>
            </a:endParaRPr>
          </a:p>
        </p:txBody>
      </p:sp>
      <p:sp>
        <p:nvSpPr>
          <p:cNvPr id="121859" name="Rectangle 2">
            <a:extLst>
              <a:ext uri="{FF2B5EF4-FFF2-40B4-BE49-F238E27FC236}">
                <a16:creationId xmlns:a16="http://schemas.microsoft.com/office/drawing/2014/main" id="{164E6285-9433-4C27-9758-124F35F1FC7C}"/>
              </a:ext>
            </a:extLst>
          </p:cNvPr>
          <p:cNvSpPr>
            <a:spLocks noGrp="1"/>
          </p:cNvSpPr>
          <p:nvPr>
            <p:ph type="title"/>
          </p:nvPr>
        </p:nvSpPr>
        <p:spPr>
          <a:xfrm>
            <a:off x="228600" y="274638"/>
            <a:ext cx="8686800" cy="1143000"/>
          </a:xfrm>
        </p:spPr>
        <p:txBody>
          <a:bodyPr/>
          <a:lstStyle/>
          <a:p>
            <a:r>
              <a:rPr lang="en-US" altLang="en-US" b="1" dirty="0">
                <a:solidFill>
                  <a:srgbClr val="0070C0"/>
                </a:solidFill>
                <a:latin typeface="Arial" panose="020B0604020202020204" pitchFamily="34" charset="0"/>
                <a:cs typeface="Arial" panose="020B0604020202020204" pitchFamily="34" charset="0"/>
              </a:rPr>
              <a:t>Intuitions of Spelling</a:t>
            </a:r>
            <a:endParaRPr lang="en-US" altLang="en-US" dirty="0">
              <a:solidFill>
                <a:srgbClr val="0070C0"/>
              </a:solidFill>
            </a:endParaRPr>
          </a:p>
        </p:txBody>
      </p:sp>
      <p:sp>
        <p:nvSpPr>
          <p:cNvPr id="121860" name="Line 3">
            <a:extLst>
              <a:ext uri="{FF2B5EF4-FFF2-40B4-BE49-F238E27FC236}">
                <a16:creationId xmlns:a16="http://schemas.microsoft.com/office/drawing/2014/main" id="{124357DA-20B1-435B-BF57-5EE35E5744CA}"/>
              </a:ext>
            </a:extLst>
          </p:cNvPr>
          <p:cNvSpPr>
            <a:spLocks noChangeShapeType="1"/>
          </p:cNvSpPr>
          <p:nvPr/>
        </p:nvSpPr>
        <p:spPr bwMode="auto">
          <a:xfrm>
            <a:off x="228600" y="1524000"/>
            <a:ext cx="87630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1861" name="Rectangle 4">
            <a:extLst>
              <a:ext uri="{FF2B5EF4-FFF2-40B4-BE49-F238E27FC236}">
                <a16:creationId xmlns:a16="http://schemas.microsoft.com/office/drawing/2014/main" id="{637FBAA7-B821-4931-A1C7-DA904CF8FC78}"/>
              </a:ext>
            </a:extLst>
          </p:cNvPr>
          <p:cNvSpPr>
            <a:spLocks noGrp="1"/>
          </p:cNvSpPr>
          <p:nvPr>
            <p:ph type="body" idx="1"/>
          </p:nvPr>
        </p:nvSpPr>
        <p:spPr/>
        <p:txBody>
          <a:bodyPr/>
          <a:lstStyle/>
          <a:p>
            <a:pPr>
              <a:lnSpc>
                <a:spcPct val="90000"/>
              </a:lnSpc>
              <a:buFontTx/>
              <a:buNone/>
            </a:pPr>
            <a:endParaRPr lang="en-GB" altLang="en-US" sz="2800">
              <a:solidFill>
                <a:schemeClr val="bg2"/>
              </a:solidFill>
            </a:endParaRPr>
          </a:p>
          <a:p>
            <a:pPr>
              <a:lnSpc>
                <a:spcPct val="90000"/>
              </a:lnSpc>
            </a:pPr>
            <a:r>
              <a:rPr lang="en-GB" altLang="en-US" sz="2800"/>
              <a:t>isozyme 		</a:t>
            </a:r>
            <a:r>
              <a:rPr lang="en-GB" altLang="en-US" sz="2800">
                <a:sym typeface="Wingdings 2" panose="05020102010507070707" pitchFamily="18" charset="2"/>
              </a:rPr>
              <a:t></a:t>
            </a:r>
          </a:p>
          <a:p>
            <a:pPr>
              <a:lnSpc>
                <a:spcPct val="90000"/>
              </a:lnSpc>
            </a:pPr>
            <a:r>
              <a:rPr lang="en-GB" altLang="en-US" sz="2800"/>
              <a:t>ptardine		</a:t>
            </a:r>
            <a:r>
              <a:rPr lang="en-GB" altLang="en-US" sz="2800">
                <a:sym typeface="Wingdings 2" panose="05020102010507070707" pitchFamily="18" charset="2"/>
              </a:rPr>
              <a:t></a:t>
            </a:r>
            <a:endParaRPr lang="en-GB" altLang="en-US" sz="2800"/>
          </a:p>
          <a:p>
            <a:pPr>
              <a:lnSpc>
                <a:spcPct val="90000"/>
              </a:lnSpc>
            </a:pPr>
            <a:r>
              <a:rPr lang="en-GB" altLang="en-US" sz="2800"/>
              <a:t>prolificity		</a:t>
            </a:r>
            <a:r>
              <a:rPr lang="en-GB" altLang="en-US" sz="2800">
                <a:sym typeface="Wingdings 2" panose="05020102010507070707" pitchFamily="18" charset="2"/>
              </a:rPr>
              <a:t></a:t>
            </a:r>
            <a:endParaRPr lang="en-GB" altLang="en-US" sz="2800"/>
          </a:p>
          <a:p>
            <a:pPr>
              <a:lnSpc>
                <a:spcPct val="90000"/>
              </a:lnSpc>
            </a:pPr>
            <a:r>
              <a:rPr lang="en-GB" altLang="en-US" sz="2800"/>
              <a:t>tcharal		</a:t>
            </a:r>
            <a:r>
              <a:rPr lang="en-GB" altLang="en-US" sz="2800">
                <a:sym typeface="Wingdings 2" panose="05020102010507070707" pitchFamily="18" charset="2"/>
              </a:rPr>
              <a:t></a:t>
            </a:r>
            <a:endParaRPr lang="en-GB" altLang="en-US" sz="2800"/>
          </a:p>
          <a:p>
            <a:pPr>
              <a:lnSpc>
                <a:spcPct val="90000"/>
              </a:lnSpc>
            </a:pPr>
            <a:r>
              <a:rPr lang="en-GB" altLang="en-US" sz="2800"/>
              <a:t>quintain		</a:t>
            </a:r>
          </a:p>
          <a:p>
            <a:pPr>
              <a:lnSpc>
                <a:spcPct val="90000"/>
              </a:lnSpc>
            </a:pPr>
            <a:r>
              <a:rPr lang="en-GB" altLang="en-US" sz="2800"/>
              <a:t>hgough		</a:t>
            </a:r>
          </a:p>
          <a:p>
            <a:pPr>
              <a:lnSpc>
                <a:spcPct val="90000"/>
              </a:lnSpc>
            </a:pPr>
            <a:r>
              <a:rPr lang="en-GB" altLang="en-US" sz="2800"/>
              <a:t>nulliparous	</a:t>
            </a:r>
          </a:p>
          <a:p>
            <a:pPr>
              <a:lnSpc>
                <a:spcPct val="90000"/>
              </a:lnSpc>
            </a:pPr>
            <a:r>
              <a:rPr lang="en-GB" altLang="en-US" sz="2800"/>
              <a:t>louqt 		</a:t>
            </a:r>
            <a:endParaRPr lang="en-GB" altLang="en-US" sz="2800">
              <a:sym typeface="Wingdings 2" panose="05020102010507070707" pitchFamily="18" charset="2"/>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00514009"/>
      </p:ext>
    </p:extLst>
  </p:cSld>
  <p:clrMapOvr>
    <a:masterClrMapping/>
  </p:clrMapOvr>
  <mc:AlternateContent xmlns:mc="http://schemas.openxmlformats.org/markup-compatibility/2006" xmlns:p14="http://schemas.microsoft.com/office/powerpoint/2010/main">
    <mc:Choice Requires="p14">
      <p:transition spd="slow" p14:dur="2000" advTm="9320"/>
    </mc:Choice>
    <mc:Fallback xmlns="">
      <p:transition spd="slow" advTm="9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Number Placeholder 5">
            <a:extLst>
              <a:ext uri="{FF2B5EF4-FFF2-40B4-BE49-F238E27FC236}">
                <a16:creationId xmlns:a16="http://schemas.microsoft.com/office/drawing/2014/main" id="{4E46DC8D-8714-40BF-BAF3-4A546E72C9A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403EF8D-3742-4B7F-8FC4-B6907B0D3D49}" type="slidenum">
              <a:rPr lang="en-US" altLang="en-US" sz="1200" smtClean="0">
                <a:solidFill>
                  <a:srgbClr val="898989"/>
                </a:solidFill>
              </a:rPr>
              <a:pPr>
                <a:spcBef>
                  <a:spcPct val="0"/>
                </a:spcBef>
                <a:buFontTx/>
                <a:buNone/>
              </a:pPr>
              <a:t>96</a:t>
            </a:fld>
            <a:endParaRPr lang="en-US" altLang="en-US" sz="1200">
              <a:solidFill>
                <a:srgbClr val="898989"/>
              </a:solidFill>
            </a:endParaRPr>
          </a:p>
        </p:txBody>
      </p:sp>
      <p:sp>
        <p:nvSpPr>
          <p:cNvPr id="122883" name="Rectangle 2">
            <a:extLst>
              <a:ext uri="{FF2B5EF4-FFF2-40B4-BE49-F238E27FC236}">
                <a16:creationId xmlns:a16="http://schemas.microsoft.com/office/drawing/2014/main" id="{EBC26581-E94F-421E-8C58-C660B50CCF9B}"/>
              </a:ext>
            </a:extLst>
          </p:cNvPr>
          <p:cNvSpPr>
            <a:spLocks noGrp="1"/>
          </p:cNvSpPr>
          <p:nvPr>
            <p:ph type="title"/>
          </p:nvPr>
        </p:nvSpPr>
        <p:spPr>
          <a:xfrm>
            <a:off x="228600" y="274638"/>
            <a:ext cx="8686800" cy="1143000"/>
          </a:xfrm>
        </p:spPr>
        <p:txBody>
          <a:bodyPr/>
          <a:lstStyle/>
          <a:p>
            <a:r>
              <a:rPr lang="en-US" altLang="en-US" b="1" dirty="0">
                <a:solidFill>
                  <a:srgbClr val="0070C0"/>
                </a:solidFill>
                <a:latin typeface="Arial" panose="020B0604020202020204" pitchFamily="34" charset="0"/>
                <a:cs typeface="Arial" panose="020B0604020202020204" pitchFamily="34" charset="0"/>
              </a:rPr>
              <a:t>Intuitions of Spelling</a:t>
            </a:r>
            <a:r>
              <a:rPr lang="en-GB" altLang="en-US" dirty="0">
                <a:solidFill>
                  <a:srgbClr val="0070C0"/>
                </a:solidFill>
              </a:rPr>
              <a:t> </a:t>
            </a:r>
            <a:endParaRPr lang="en-US" altLang="en-US" dirty="0">
              <a:solidFill>
                <a:srgbClr val="0070C0"/>
              </a:solidFill>
            </a:endParaRPr>
          </a:p>
        </p:txBody>
      </p:sp>
      <p:sp>
        <p:nvSpPr>
          <p:cNvPr id="122884" name="Line 3">
            <a:extLst>
              <a:ext uri="{FF2B5EF4-FFF2-40B4-BE49-F238E27FC236}">
                <a16:creationId xmlns:a16="http://schemas.microsoft.com/office/drawing/2014/main" id="{B386D626-67BD-430D-93BA-7F1B261EB776}"/>
              </a:ext>
            </a:extLst>
          </p:cNvPr>
          <p:cNvSpPr>
            <a:spLocks noChangeShapeType="1"/>
          </p:cNvSpPr>
          <p:nvPr/>
        </p:nvSpPr>
        <p:spPr bwMode="auto">
          <a:xfrm>
            <a:off x="228600" y="1524000"/>
            <a:ext cx="87630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2885" name="Rectangle 4">
            <a:extLst>
              <a:ext uri="{FF2B5EF4-FFF2-40B4-BE49-F238E27FC236}">
                <a16:creationId xmlns:a16="http://schemas.microsoft.com/office/drawing/2014/main" id="{FF21F85D-DAD4-42BC-8521-CFB393D00CEB}"/>
              </a:ext>
            </a:extLst>
          </p:cNvPr>
          <p:cNvSpPr>
            <a:spLocks noGrp="1"/>
          </p:cNvSpPr>
          <p:nvPr>
            <p:ph type="body" idx="1"/>
          </p:nvPr>
        </p:nvSpPr>
        <p:spPr/>
        <p:txBody>
          <a:bodyPr/>
          <a:lstStyle/>
          <a:p>
            <a:pPr>
              <a:lnSpc>
                <a:spcPct val="90000"/>
              </a:lnSpc>
              <a:buFontTx/>
              <a:buNone/>
            </a:pPr>
            <a:endParaRPr lang="en-GB" altLang="en-US" sz="2800">
              <a:solidFill>
                <a:schemeClr val="bg2"/>
              </a:solidFill>
            </a:endParaRPr>
          </a:p>
          <a:p>
            <a:pPr>
              <a:lnSpc>
                <a:spcPct val="90000"/>
              </a:lnSpc>
            </a:pPr>
            <a:r>
              <a:rPr lang="en-GB" altLang="en-US" sz="2800"/>
              <a:t>isozyme 		</a:t>
            </a:r>
            <a:r>
              <a:rPr lang="en-GB" altLang="en-US" sz="2800">
                <a:sym typeface="Wingdings 2" panose="05020102010507070707" pitchFamily="18" charset="2"/>
              </a:rPr>
              <a:t></a:t>
            </a:r>
          </a:p>
          <a:p>
            <a:pPr>
              <a:lnSpc>
                <a:spcPct val="90000"/>
              </a:lnSpc>
            </a:pPr>
            <a:r>
              <a:rPr lang="en-GB" altLang="en-US" sz="2800"/>
              <a:t>ptardine		</a:t>
            </a:r>
            <a:r>
              <a:rPr lang="en-GB" altLang="en-US" sz="2800">
                <a:sym typeface="Wingdings 2" panose="05020102010507070707" pitchFamily="18" charset="2"/>
              </a:rPr>
              <a:t></a:t>
            </a:r>
            <a:endParaRPr lang="en-GB" altLang="en-US" sz="2800"/>
          </a:p>
          <a:p>
            <a:pPr>
              <a:lnSpc>
                <a:spcPct val="90000"/>
              </a:lnSpc>
            </a:pPr>
            <a:r>
              <a:rPr lang="en-GB" altLang="en-US" sz="2800"/>
              <a:t>prolificity		</a:t>
            </a:r>
            <a:r>
              <a:rPr lang="en-GB" altLang="en-US" sz="2800">
                <a:sym typeface="Wingdings 2" panose="05020102010507070707" pitchFamily="18" charset="2"/>
              </a:rPr>
              <a:t>                  </a:t>
            </a:r>
            <a:r>
              <a:rPr lang="en-GB" altLang="en-US" sz="2800">
                <a:solidFill>
                  <a:srgbClr val="FF0000"/>
                </a:solidFill>
                <a:sym typeface="Wingdings" panose="05000000000000000000" pitchFamily="2" charset="2"/>
              </a:rPr>
              <a:t></a:t>
            </a:r>
            <a:endParaRPr lang="en-GB" altLang="en-US" sz="2800">
              <a:solidFill>
                <a:srgbClr val="FF0000"/>
              </a:solidFill>
            </a:endParaRPr>
          </a:p>
          <a:p>
            <a:pPr>
              <a:lnSpc>
                <a:spcPct val="90000"/>
              </a:lnSpc>
            </a:pPr>
            <a:r>
              <a:rPr lang="en-GB" altLang="en-US" sz="2800"/>
              <a:t>tcharal		</a:t>
            </a:r>
            <a:r>
              <a:rPr lang="en-GB" altLang="en-US" sz="2800">
                <a:sym typeface="Wingdings 2" panose="05020102010507070707" pitchFamily="18" charset="2"/>
              </a:rPr>
              <a:t></a:t>
            </a:r>
            <a:endParaRPr lang="en-GB" altLang="en-US" sz="2800"/>
          </a:p>
          <a:p>
            <a:pPr>
              <a:lnSpc>
                <a:spcPct val="90000"/>
              </a:lnSpc>
            </a:pPr>
            <a:r>
              <a:rPr lang="en-GB" altLang="en-US" sz="2800"/>
              <a:t>quintain		</a:t>
            </a:r>
            <a:r>
              <a:rPr lang="en-GB" altLang="en-US" sz="2800">
                <a:sym typeface="Wingdings 2" panose="05020102010507070707" pitchFamily="18" charset="2"/>
              </a:rPr>
              <a:t>	</a:t>
            </a:r>
            <a:endParaRPr lang="en-GB" altLang="en-US" sz="2800"/>
          </a:p>
          <a:p>
            <a:pPr>
              <a:lnSpc>
                <a:spcPct val="90000"/>
              </a:lnSpc>
            </a:pPr>
            <a:r>
              <a:rPr lang="en-GB" altLang="en-US" sz="2800"/>
              <a:t>hgough		</a:t>
            </a:r>
          </a:p>
          <a:p>
            <a:pPr>
              <a:lnSpc>
                <a:spcPct val="90000"/>
              </a:lnSpc>
            </a:pPr>
            <a:r>
              <a:rPr lang="en-GB" altLang="en-US" sz="2800"/>
              <a:t>nulliparous	</a:t>
            </a:r>
          </a:p>
          <a:p>
            <a:pPr>
              <a:lnSpc>
                <a:spcPct val="90000"/>
              </a:lnSpc>
            </a:pPr>
            <a:r>
              <a:rPr lang="en-GB" altLang="en-US" sz="2800"/>
              <a:t>louqt 		</a:t>
            </a:r>
            <a:endParaRPr lang="en-GB" altLang="en-US" sz="2800">
              <a:sym typeface="Wingdings 2" panose="05020102010507070707" pitchFamily="18" charset="2"/>
            </a:endParaRPr>
          </a:p>
        </p:txBody>
      </p:sp>
      <p:pic>
        <p:nvPicPr>
          <p:cNvPr id="122886" name="Picture 1">
            <a:extLst>
              <a:ext uri="{FF2B5EF4-FFF2-40B4-BE49-F238E27FC236}">
                <a16:creationId xmlns:a16="http://schemas.microsoft.com/office/drawing/2014/main" id="{93056264-44B8-4FCC-89AB-6EE5986F7E7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25938" y="3500438"/>
            <a:ext cx="3295650"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56745522"/>
      </p:ext>
    </p:extLst>
  </p:cSld>
  <p:clrMapOvr>
    <a:masterClrMapping/>
  </p:clrMapOvr>
  <mc:AlternateContent xmlns:mc="http://schemas.openxmlformats.org/markup-compatibility/2006" xmlns:p14="http://schemas.microsoft.com/office/powerpoint/2010/main">
    <mc:Choice Requires="p14">
      <p:transition spd="slow" p14:dur="2000" advTm="18592"/>
    </mc:Choice>
    <mc:Fallback xmlns="">
      <p:transition spd="slow" advTm="18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Number Placeholder 5">
            <a:extLst>
              <a:ext uri="{FF2B5EF4-FFF2-40B4-BE49-F238E27FC236}">
                <a16:creationId xmlns:a16="http://schemas.microsoft.com/office/drawing/2014/main" id="{498B3822-1579-4BD0-B4DE-D1E061F7543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7571A19-002E-46E0-A19F-F71862E17033}" type="slidenum">
              <a:rPr lang="en-US" altLang="en-US" sz="1200" smtClean="0">
                <a:solidFill>
                  <a:srgbClr val="898989"/>
                </a:solidFill>
              </a:rPr>
              <a:pPr>
                <a:spcBef>
                  <a:spcPct val="0"/>
                </a:spcBef>
                <a:buFontTx/>
                <a:buNone/>
              </a:pPr>
              <a:t>97</a:t>
            </a:fld>
            <a:endParaRPr lang="en-US" altLang="en-US" sz="1200">
              <a:solidFill>
                <a:srgbClr val="898989"/>
              </a:solidFill>
            </a:endParaRPr>
          </a:p>
        </p:txBody>
      </p:sp>
      <p:sp>
        <p:nvSpPr>
          <p:cNvPr id="123907" name="Rectangle 2">
            <a:extLst>
              <a:ext uri="{FF2B5EF4-FFF2-40B4-BE49-F238E27FC236}">
                <a16:creationId xmlns:a16="http://schemas.microsoft.com/office/drawing/2014/main" id="{D003900C-442F-4DC2-8724-4D74305CDF9F}"/>
              </a:ext>
            </a:extLst>
          </p:cNvPr>
          <p:cNvSpPr>
            <a:spLocks noGrp="1"/>
          </p:cNvSpPr>
          <p:nvPr>
            <p:ph type="title"/>
          </p:nvPr>
        </p:nvSpPr>
        <p:spPr>
          <a:xfrm>
            <a:off x="228600" y="274638"/>
            <a:ext cx="8686800" cy="1143000"/>
          </a:xfrm>
        </p:spPr>
        <p:txBody>
          <a:bodyPr/>
          <a:lstStyle/>
          <a:p>
            <a:r>
              <a:rPr lang="en-US" altLang="en-US" b="1" dirty="0">
                <a:solidFill>
                  <a:srgbClr val="0070C0"/>
                </a:solidFill>
                <a:latin typeface="Arial" panose="020B0604020202020204" pitchFamily="34" charset="0"/>
                <a:cs typeface="Arial" panose="020B0604020202020204" pitchFamily="34" charset="0"/>
              </a:rPr>
              <a:t>Intuitions of Spelling</a:t>
            </a:r>
            <a:r>
              <a:rPr lang="en-GB" altLang="en-US" dirty="0">
                <a:solidFill>
                  <a:srgbClr val="0070C0"/>
                </a:solidFill>
              </a:rPr>
              <a:t> </a:t>
            </a:r>
            <a:endParaRPr lang="en-US" altLang="en-US" dirty="0">
              <a:solidFill>
                <a:srgbClr val="0070C0"/>
              </a:solidFill>
            </a:endParaRPr>
          </a:p>
        </p:txBody>
      </p:sp>
      <p:sp>
        <p:nvSpPr>
          <p:cNvPr id="123908" name="Line 3">
            <a:extLst>
              <a:ext uri="{FF2B5EF4-FFF2-40B4-BE49-F238E27FC236}">
                <a16:creationId xmlns:a16="http://schemas.microsoft.com/office/drawing/2014/main" id="{72AB2A7B-5BE3-484F-A72B-8760A923F2CF}"/>
              </a:ext>
            </a:extLst>
          </p:cNvPr>
          <p:cNvSpPr>
            <a:spLocks noChangeShapeType="1"/>
          </p:cNvSpPr>
          <p:nvPr/>
        </p:nvSpPr>
        <p:spPr bwMode="auto">
          <a:xfrm>
            <a:off x="228600" y="1524000"/>
            <a:ext cx="87630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3909" name="Rectangle 4">
            <a:extLst>
              <a:ext uri="{FF2B5EF4-FFF2-40B4-BE49-F238E27FC236}">
                <a16:creationId xmlns:a16="http://schemas.microsoft.com/office/drawing/2014/main" id="{8C4F3F25-DCD3-4894-8FBF-A9D9B2D2EF65}"/>
              </a:ext>
            </a:extLst>
          </p:cNvPr>
          <p:cNvSpPr>
            <a:spLocks noGrp="1"/>
          </p:cNvSpPr>
          <p:nvPr>
            <p:ph type="body" idx="1"/>
          </p:nvPr>
        </p:nvSpPr>
        <p:spPr/>
        <p:txBody>
          <a:bodyPr/>
          <a:lstStyle/>
          <a:p>
            <a:pPr>
              <a:lnSpc>
                <a:spcPct val="90000"/>
              </a:lnSpc>
              <a:buFontTx/>
              <a:buNone/>
            </a:pPr>
            <a:endParaRPr lang="en-GB" altLang="en-US" sz="2800">
              <a:solidFill>
                <a:schemeClr val="bg2"/>
              </a:solidFill>
            </a:endParaRPr>
          </a:p>
          <a:p>
            <a:pPr>
              <a:lnSpc>
                <a:spcPct val="90000"/>
              </a:lnSpc>
            </a:pPr>
            <a:r>
              <a:rPr lang="en-GB" altLang="en-US" sz="2800"/>
              <a:t>isozyme 		</a:t>
            </a:r>
            <a:r>
              <a:rPr lang="en-GB" altLang="en-US" sz="2800">
                <a:sym typeface="Wingdings 2" panose="05020102010507070707" pitchFamily="18" charset="2"/>
              </a:rPr>
              <a:t></a:t>
            </a:r>
          </a:p>
          <a:p>
            <a:pPr>
              <a:lnSpc>
                <a:spcPct val="90000"/>
              </a:lnSpc>
            </a:pPr>
            <a:r>
              <a:rPr lang="en-GB" altLang="en-US" sz="2800"/>
              <a:t>ptardine		</a:t>
            </a:r>
            <a:r>
              <a:rPr lang="en-GB" altLang="en-US" sz="2800">
                <a:sym typeface="Wingdings 2" panose="05020102010507070707" pitchFamily="18" charset="2"/>
              </a:rPr>
              <a:t></a:t>
            </a:r>
            <a:endParaRPr lang="en-GB" altLang="en-US" sz="2800"/>
          </a:p>
          <a:p>
            <a:pPr>
              <a:lnSpc>
                <a:spcPct val="90000"/>
              </a:lnSpc>
            </a:pPr>
            <a:r>
              <a:rPr lang="en-GB" altLang="en-US" sz="2800"/>
              <a:t>prolificity		</a:t>
            </a:r>
            <a:r>
              <a:rPr lang="en-GB" altLang="en-US" sz="2800">
                <a:sym typeface="Wingdings 2" panose="05020102010507070707" pitchFamily="18" charset="2"/>
              </a:rPr>
              <a:t></a:t>
            </a:r>
            <a:endParaRPr lang="en-GB" altLang="en-US" sz="2800"/>
          </a:p>
          <a:p>
            <a:pPr>
              <a:lnSpc>
                <a:spcPct val="90000"/>
              </a:lnSpc>
            </a:pPr>
            <a:r>
              <a:rPr lang="en-GB" altLang="en-US" sz="2800"/>
              <a:t>tcharal		</a:t>
            </a:r>
            <a:r>
              <a:rPr lang="en-GB" altLang="en-US" sz="2800">
                <a:sym typeface="Wingdings 2" panose="05020102010507070707" pitchFamily="18" charset="2"/>
              </a:rPr>
              <a:t></a:t>
            </a:r>
            <a:endParaRPr lang="en-GB" altLang="en-US" sz="2800"/>
          </a:p>
          <a:p>
            <a:pPr>
              <a:lnSpc>
                <a:spcPct val="90000"/>
              </a:lnSpc>
            </a:pPr>
            <a:r>
              <a:rPr lang="en-GB" altLang="en-US" sz="2800"/>
              <a:t>quintain		</a:t>
            </a:r>
            <a:r>
              <a:rPr lang="en-GB" altLang="en-US" sz="2800">
                <a:sym typeface="Wingdings 2" panose="05020102010507070707" pitchFamily="18" charset="2"/>
              </a:rPr>
              <a:t></a:t>
            </a:r>
            <a:endParaRPr lang="en-GB" altLang="en-US" sz="2800"/>
          </a:p>
          <a:p>
            <a:pPr>
              <a:lnSpc>
                <a:spcPct val="90000"/>
              </a:lnSpc>
            </a:pPr>
            <a:r>
              <a:rPr lang="en-GB" altLang="en-US" sz="2800"/>
              <a:t>hgough		</a:t>
            </a:r>
            <a:r>
              <a:rPr lang="en-GB" altLang="en-US" sz="2800">
                <a:sym typeface="Wingdings 2" panose="05020102010507070707" pitchFamily="18" charset="2"/>
              </a:rPr>
              <a:t></a:t>
            </a:r>
            <a:endParaRPr lang="en-GB" altLang="en-US" sz="2800"/>
          </a:p>
          <a:p>
            <a:pPr>
              <a:lnSpc>
                <a:spcPct val="90000"/>
              </a:lnSpc>
            </a:pPr>
            <a:r>
              <a:rPr lang="en-GB" altLang="en-US" sz="2800"/>
              <a:t>nulliparous	</a:t>
            </a:r>
          </a:p>
          <a:p>
            <a:pPr>
              <a:lnSpc>
                <a:spcPct val="90000"/>
              </a:lnSpc>
            </a:pPr>
            <a:r>
              <a:rPr lang="en-GB" altLang="en-US" sz="2800"/>
              <a:t>louqt 		</a:t>
            </a:r>
            <a:endParaRPr lang="en-GB" altLang="en-US" sz="2800">
              <a:sym typeface="Wingdings 2" panose="05020102010507070707" pitchFamily="18" charset="2"/>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81975045"/>
      </p:ext>
    </p:extLst>
  </p:cSld>
  <p:clrMapOvr>
    <a:masterClrMapping/>
  </p:clrMapOvr>
  <mc:AlternateContent xmlns:mc="http://schemas.openxmlformats.org/markup-compatibility/2006" xmlns:p14="http://schemas.microsoft.com/office/powerpoint/2010/main">
    <mc:Choice Requires="p14">
      <p:transition spd="slow" p14:dur="2000" advTm="10192"/>
    </mc:Choice>
    <mc:Fallback xmlns="">
      <p:transition spd="slow" advTm="10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Number Placeholder 5">
            <a:extLst>
              <a:ext uri="{FF2B5EF4-FFF2-40B4-BE49-F238E27FC236}">
                <a16:creationId xmlns:a16="http://schemas.microsoft.com/office/drawing/2014/main" id="{BE3CE5EA-42F0-4017-AD10-FACD433696C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F15CCB0-267D-4A47-B7C6-B060DDDB9DE7}" type="slidenum">
              <a:rPr lang="en-US" altLang="en-US" sz="1200" smtClean="0">
                <a:solidFill>
                  <a:srgbClr val="898989"/>
                </a:solidFill>
              </a:rPr>
              <a:pPr>
                <a:spcBef>
                  <a:spcPct val="0"/>
                </a:spcBef>
                <a:buFontTx/>
                <a:buNone/>
              </a:pPr>
              <a:t>98</a:t>
            </a:fld>
            <a:endParaRPr lang="en-US" altLang="en-US" sz="1200">
              <a:solidFill>
                <a:srgbClr val="898989"/>
              </a:solidFill>
            </a:endParaRPr>
          </a:p>
        </p:txBody>
      </p:sp>
      <p:sp>
        <p:nvSpPr>
          <p:cNvPr id="124931" name="Rectangle 2">
            <a:extLst>
              <a:ext uri="{FF2B5EF4-FFF2-40B4-BE49-F238E27FC236}">
                <a16:creationId xmlns:a16="http://schemas.microsoft.com/office/drawing/2014/main" id="{C09DB073-B3A5-4314-B0BB-F27548EAB380}"/>
              </a:ext>
            </a:extLst>
          </p:cNvPr>
          <p:cNvSpPr>
            <a:spLocks noGrp="1"/>
          </p:cNvSpPr>
          <p:nvPr>
            <p:ph type="title"/>
          </p:nvPr>
        </p:nvSpPr>
        <p:spPr>
          <a:xfrm>
            <a:off x="228600" y="274638"/>
            <a:ext cx="8686800" cy="1143000"/>
          </a:xfrm>
        </p:spPr>
        <p:txBody>
          <a:bodyPr/>
          <a:lstStyle/>
          <a:p>
            <a:r>
              <a:rPr lang="en-US" altLang="en-US" b="1" dirty="0">
                <a:solidFill>
                  <a:srgbClr val="0070C0"/>
                </a:solidFill>
                <a:latin typeface="Arial" panose="020B0604020202020204" pitchFamily="34" charset="0"/>
                <a:cs typeface="Arial" panose="020B0604020202020204" pitchFamily="34" charset="0"/>
              </a:rPr>
              <a:t>Intuitions of Spelling</a:t>
            </a:r>
            <a:endParaRPr lang="en-US" altLang="en-US" dirty="0">
              <a:solidFill>
                <a:srgbClr val="0070C0"/>
              </a:solidFill>
            </a:endParaRPr>
          </a:p>
        </p:txBody>
      </p:sp>
      <p:sp>
        <p:nvSpPr>
          <p:cNvPr id="124932" name="Line 3">
            <a:extLst>
              <a:ext uri="{FF2B5EF4-FFF2-40B4-BE49-F238E27FC236}">
                <a16:creationId xmlns:a16="http://schemas.microsoft.com/office/drawing/2014/main" id="{AB89AF16-D5EF-48AC-8938-74D0CD46694E}"/>
              </a:ext>
            </a:extLst>
          </p:cNvPr>
          <p:cNvSpPr>
            <a:spLocks noChangeShapeType="1"/>
          </p:cNvSpPr>
          <p:nvPr/>
        </p:nvSpPr>
        <p:spPr bwMode="auto">
          <a:xfrm>
            <a:off x="228600" y="1524000"/>
            <a:ext cx="87630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4933" name="Rectangle 4">
            <a:extLst>
              <a:ext uri="{FF2B5EF4-FFF2-40B4-BE49-F238E27FC236}">
                <a16:creationId xmlns:a16="http://schemas.microsoft.com/office/drawing/2014/main" id="{8884E3C3-4FD2-47E8-9E17-D86120822C73}"/>
              </a:ext>
            </a:extLst>
          </p:cNvPr>
          <p:cNvSpPr>
            <a:spLocks noGrp="1"/>
          </p:cNvSpPr>
          <p:nvPr>
            <p:ph type="body" idx="1"/>
          </p:nvPr>
        </p:nvSpPr>
        <p:spPr/>
        <p:txBody>
          <a:bodyPr/>
          <a:lstStyle/>
          <a:p>
            <a:pPr>
              <a:lnSpc>
                <a:spcPct val="90000"/>
              </a:lnSpc>
              <a:buFontTx/>
              <a:buNone/>
            </a:pPr>
            <a:endParaRPr lang="en-GB" altLang="en-US" sz="2800">
              <a:solidFill>
                <a:schemeClr val="bg2"/>
              </a:solidFill>
            </a:endParaRPr>
          </a:p>
          <a:p>
            <a:pPr>
              <a:lnSpc>
                <a:spcPct val="90000"/>
              </a:lnSpc>
            </a:pPr>
            <a:r>
              <a:rPr lang="en-GB" altLang="en-US" sz="2800"/>
              <a:t>isozyme 		</a:t>
            </a:r>
            <a:r>
              <a:rPr lang="en-GB" altLang="en-US" sz="2800">
                <a:sym typeface="Wingdings 2" panose="05020102010507070707" pitchFamily="18" charset="2"/>
              </a:rPr>
              <a:t></a:t>
            </a:r>
          </a:p>
          <a:p>
            <a:pPr>
              <a:lnSpc>
                <a:spcPct val="90000"/>
              </a:lnSpc>
            </a:pPr>
            <a:r>
              <a:rPr lang="en-GB" altLang="en-US" sz="2800"/>
              <a:t>ptardine		</a:t>
            </a:r>
            <a:r>
              <a:rPr lang="en-GB" altLang="en-US" sz="2800">
                <a:sym typeface="Wingdings 2" panose="05020102010507070707" pitchFamily="18" charset="2"/>
              </a:rPr>
              <a:t></a:t>
            </a:r>
            <a:endParaRPr lang="en-GB" altLang="en-US" sz="2800"/>
          </a:p>
          <a:p>
            <a:pPr>
              <a:lnSpc>
                <a:spcPct val="90000"/>
              </a:lnSpc>
            </a:pPr>
            <a:r>
              <a:rPr lang="en-GB" altLang="en-US" sz="2800"/>
              <a:t>prolificity		</a:t>
            </a:r>
            <a:r>
              <a:rPr lang="en-GB" altLang="en-US" sz="2800">
                <a:sym typeface="Wingdings 2" panose="05020102010507070707" pitchFamily="18" charset="2"/>
              </a:rPr>
              <a:t></a:t>
            </a:r>
            <a:endParaRPr lang="en-GB" altLang="en-US" sz="2800"/>
          </a:p>
          <a:p>
            <a:pPr>
              <a:lnSpc>
                <a:spcPct val="90000"/>
              </a:lnSpc>
            </a:pPr>
            <a:r>
              <a:rPr lang="en-GB" altLang="en-US" sz="2800"/>
              <a:t>tcharal		</a:t>
            </a:r>
            <a:r>
              <a:rPr lang="en-GB" altLang="en-US" sz="2800">
                <a:sym typeface="Wingdings 2" panose="05020102010507070707" pitchFamily="18" charset="2"/>
              </a:rPr>
              <a:t></a:t>
            </a:r>
            <a:endParaRPr lang="en-GB" altLang="en-US" sz="2800"/>
          </a:p>
          <a:p>
            <a:pPr>
              <a:lnSpc>
                <a:spcPct val="90000"/>
              </a:lnSpc>
            </a:pPr>
            <a:r>
              <a:rPr lang="en-GB" altLang="en-US" sz="2800"/>
              <a:t>quintain		</a:t>
            </a:r>
            <a:r>
              <a:rPr lang="en-GB" altLang="en-US" sz="2800">
                <a:sym typeface="Wingdings 2" panose="05020102010507070707" pitchFamily="18" charset="2"/>
              </a:rPr>
              <a:t></a:t>
            </a:r>
            <a:endParaRPr lang="en-GB" altLang="en-US" sz="2800"/>
          </a:p>
          <a:p>
            <a:pPr>
              <a:lnSpc>
                <a:spcPct val="90000"/>
              </a:lnSpc>
            </a:pPr>
            <a:r>
              <a:rPr lang="en-GB" altLang="en-US" sz="2800"/>
              <a:t>hgough		</a:t>
            </a:r>
            <a:r>
              <a:rPr lang="en-GB" altLang="en-US" sz="2800">
                <a:sym typeface="Wingdings 2" panose="05020102010507070707" pitchFamily="18" charset="2"/>
              </a:rPr>
              <a:t></a:t>
            </a:r>
            <a:endParaRPr lang="en-GB" altLang="en-US" sz="2800"/>
          </a:p>
          <a:p>
            <a:pPr>
              <a:lnSpc>
                <a:spcPct val="90000"/>
              </a:lnSpc>
            </a:pPr>
            <a:r>
              <a:rPr lang="en-GB" altLang="en-US" sz="2800"/>
              <a:t>nulliparous	</a:t>
            </a:r>
            <a:r>
              <a:rPr lang="en-GB" altLang="en-US" sz="2800">
                <a:sym typeface="Wingdings 2" panose="05020102010507070707" pitchFamily="18" charset="2"/>
              </a:rPr>
              <a:t>	(female with no offspring)</a:t>
            </a:r>
            <a:endParaRPr lang="en-GB" altLang="en-US" sz="2800"/>
          </a:p>
          <a:p>
            <a:pPr>
              <a:lnSpc>
                <a:spcPct val="90000"/>
              </a:lnSpc>
            </a:pPr>
            <a:r>
              <a:rPr lang="en-GB" altLang="en-US" sz="2800"/>
              <a:t>louqt 		</a:t>
            </a:r>
            <a:endParaRPr lang="en-GB" altLang="en-US" sz="2800">
              <a:sym typeface="Wingdings 2" panose="05020102010507070707" pitchFamily="18" charset="2"/>
            </a:endParaRPr>
          </a:p>
        </p:txBody>
      </p:sp>
      <p:pic>
        <p:nvPicPr>
          <p:cNvPr id="124934" name="Picture 2">
            <a:extLst>
              <a:ext uri="{FF2B5EF4-FFF2-40B4-BE49-F238E27FC236}">
                <a16:creationId xmlns:a16="http://schemas.microsoft.com/office/drawing/2014/main" id="{A7AAB36E-A5C0-4A71-B1BD-85A303A8A31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2349500"/>
            <a:ext cx="1809750"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56140076"/>
      </p:ext>
    </p:extLst>
  </p:cSld>
  <p:clrMapOvr>
    <a:masterClrMapping/>
  </p:clrMapOvr>
  <mc:AlternateContent xmlns:mc="http://schemas.openxmlformats.org/markup-compatibility/2006" xmlns:p14="http://schemas.microsoft.com/office/powerpoint/2010/main">
    <mc:Choice Requires="p14">
      <p:transition spd="slow" p14:dur="2000" advTm="6336"/>
    </mc:Choice>
    <mc:Fallback xmlns="">
      <p:transition spd="slow" advTm="6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Number Placeholder 5">
            <a:extLst>
              <a:ext uri="{FF2B5EF4-FFF2-40B4-BE49-F238E27FC236}">
                <a16:creationId xmlns:a16="http://schemas.microsoft.com/office/drawing/2014/main" id="{DE3DBF74-686D-4DB8-A28C-92AEC73F33B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F0CBA18-08FB-4EFA-806F-E4C3137CE67E}" type="slidenum">
              <a:rPr lang="en-US" altLang="en-US" sz="1200" smtClean="0">
                <a:solidFill>
                  <a:srgbClr val="898989"/>
                </a:solidFill>
              </a:rPr>
              <a:pPr>
                <a:spcBef>
                  <a:spcPct val="0"/>
                </a:spcBef>
                <a:buFontTx/>
                <a:buNone/>
              </a:pPr>
              <a:t>99</a:t>
            </a:fld>
            <a:endParaRPr lang="en-US" altLang="en-US" sz="1200">
              <a:solidFill>
                <a:srgbClr val="898989"/>
              </a:solidFill>
            </a:endParaRPr>
          </a:p>
        </p:txBody>
      </p:sp>
      <p:sp>
        <p:nvSpPr>
          <p:cNvPr id="125955" name="Rectangle 2">
            <a:extLst>
              <a:ext uri="{FF2B5EF4-FFF2-40B4-BE49-F238E27FC236}">
                <a16:creationId xmlns:a16="http://schemas.microsoft.com/office/drawing/2014/main" id="{812D76DE-8251-4328-BAE4-005355DFB979}"/>
              </a:ext>
            </a:extLst>
          </p:cNvPr>
          <p:cNvSpPr>
            <a:spLocks noGrp="1"/>
          </p:cNvSpPr>
          <p:nvPr>
            <p:ph type="title"/>
          </p:nvPr>
        </p:nvSpPr>
        <p:spPr>
          <a:xfrm>
            <a:off x="228600" y="274638"/>
            <a:ext cx="8686800" cy="1143000"/>
          </a:xfrm>
        </p:spPr>
        <p:txBody>
          <a:bodyPr/>
          <a:lstStyle/>
          <a:p>
            <a:r>
              <a:rPr lang="en-US" altLang="en-US" b="1" dirty="0">
                <a:solidFill>
                  <a:srgbClr val="0070C0"/>
                </a:solidFill>
                <a:latin typeface="Arial" panose="020B0604020202020204" pitchFamily="34" charset="0"/>
                <a:cs typeface="Arial" panose="020B0604020202020204" pitchFamily="34" charset="0"/>
              </a:rPr>
              <a:t>Intuitions of Spelling</a:t>
            </a:r>
            <a:endParaRPr lang="en-US" altLang="en-US" dirty="0">
              <a:solidFill>
                <a:srgbClr val="0070C0"/>
              </a:solidFill>
            </a:endParaRPr>
          </a:p>
        </p:txBody>
      </p:sp>
      <p:sp>
        <p:nvSpPr>
          <p:cNvPr id="125956" name="Line 3">
            <a:extLst>
              <a:ext uri="{FF2B5EF4-FFF2-40B4-BE49-F238E27FC236}">
                <a16:creationId xmlns:a16="http://schemas.microsoft.com/office/drawing/2014/main" id="{71333E44-F0A2-4448-9AFC-250503F5772B}"/>
              </a:ext>
            </a:extLst>
          </p:cNvPr>
          <p:cNvSpPr>
            <a:spLocks noChangeShapeType="1"/>
          </p:cNvSpPr>
          <p:nvPr/>
        </p:nvSpPr>
        <p:spPr bwMode="auto">
          <a:xfrm>
            <a:off x="228600" y="1524000"/>
            <a:ext cx="87630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5957" name="Rectangle 4">
            <a:extLst>
              <a:ext uri="{FF2B5EF4-FFF2-40B4-BE49-F238E27FC236}">
                <a16:creationId xmlns:a16="http://schemas.microsoft.com/office/drawing/2014/main" id="{687F32FD-E830-402D-A45E-C216D0DBE9DC}"/>
              </a:ext>
            </a:extLst>
          </p:cNvPr>
          <p:cNvSpPr>
            <a:spLocks noGrp="1"/>
          </p:cNvSpPr>
          <p:nvPr>
            <p:ph type="body" idx="1"/>
          </p:nvPr>
        </p:nvSpPr>
        <p:spPr/>
        <p:txBody>
          <a:bodyPr/>
          <a:lstStyle/>
          <a:p>
            <a:pPr>
              <a:lnSpc>
                <a:spcPct val="90000"/>
              </a:lnSpc>
              <a:buFontTx/>
              <a:buNone/>
            </a:pPr>
            <a:endParaRPr lang="en-GB" altLang="en-US" sz="2800">
              <a:solidFill>
                <a:schemeClr val="bg2"/>
              </a:solidFill>
            </a:endParaRPr>
          </a:p>
          <a:p>
            <a:pPr>
              <a:lnSpc>
                <a:spcPct val="90000"/>
              </a:lnSpc>
            </a:pPr>
            <a:r>
              <a:rPr lang="en-GB" altLang="en-US" sz="2800"/>
              <a:t>isozyme 		</a:t>
            </a:r>
            <a:r>
              <a:rPr lang="en-GB" altLang="en-US" sz="2800">
                <a:sym typeface="Wingdings 2" panose="05020102010507070707" pitchFamily="18" charset="2"/>
              </a:rPr>
              <a:t></a:t>
            </a:r>
          </a:p>
          <a:p>
            <a:pPr>
              <a:lnSpc>
                <a:spcPct val="90000"/>
              </a:lnSpc>
            </a:pPr>
            <a:r>
              <a:rPr lang="en-GB" altLang="en-US" sz="2800"/>
              <a:t>ptardine		</a:t>
            </a:r>
            <a:r>
              <a:rPr lang="en-GB" altLang="en-US" sz="2800">
                <a:sym typeface="Wingdings 2" panose="05020102010507070707" pitchFamily="18" charset="2"/>
              </a:rPr>
              <a:t></a:t>
            </a:r>
            <a:endParaRPr lang="en-GB" altLang="en-US" sz="2800"/>
          </a:p>
          <a:p>
            <a:pPr>
              <a:lnSpc>
                <a:spcPct val="90000"/>
              </a:lnSpc>
            </a:pPr>
            <a:r>
              <a:rPr lang="en-GB" altLang="en-US" sz="2800"/>
              <a:t>prolificity		</a:t>
            </a:r>
            <a:r>
              <a:rPr lang="en-GB" altLang="en-US" sz="2800">
                <a:sym typeface="Wingdings 2" panose="05020102010507070707" pitchFamily="18" charset="2"/>
              </a:rPr>
              <a:t></a:t>
            </a:r>
            <a:endParaRPr lang="en-GB" altLang="en-US" sz="2800"/>
          </a:p>
          <a:p>
            <a:pPr>
              <a:lnSpc>
                <a:spcPct val="90000"/>
              </a:lnSpc>
            </a:pPr>
            <a:r>
              <a:rPr lang="en-GB" altLang="en-US" sz="2800"/>
              <a:t>tcharal		</a:t>
            </a:r>
            <a:r>
              <a:rPr lang="en-GB" altLang="en-US" sz="2800">
                <a:sym typeface="Wingdings 2" panose="05020102010507070707" pitchFamily="18" charset="2"/>
              </a:rPr>
              <a:t></a:t>
            </a:r>
            <a:endParaRPr lang="en-GB" altLang="en-US" sz="2800"/>
          </a:p>
          <a:p>
            <a:pPr>
              <a:lnSpc>
                <a:spcPct val="90000"/>
              </a:lnSpc>
            </a:pPr>
            <a:r>
              <a:rPr lang="en-GB" altLang="en-US" sz="2800"/>
              <a:t>quintain		</a:t>
            </a:r>
            <a:r>
              <a:rPr lang="en-GB" altLang="en-US" sz="2800">
                <a:sym typeface="Wingdings 2" panose="05020102010507070707" pitchFamily="18" charset="2"/>
              </a:rPr>
              <a:t></a:t>
            </a:r>
            <a:endParaRPr lang="en-GB" altLang="en-US" sz="2800"/>
          </a:p>
          <a:p>
            <a:pPr>
              <a:lnSpc>
                <a:spcPct val="90000"/>
              </a:lnSpc>
            </a:pPr>
            <a:r>
              <a:rPr lang="en-GB" altLang="en-US" sz="2800"/>
              <a:t>hgough		</a:t>
            </a:r>
            <a:r>
              <a:rPr lang="en-GB" altLang="en-US" sz="2800">
                <a:sym typeface="Wingdings 2" panose="05020102010507070707" pitchFamily="18" charset="2"/>
              </a:rPr>
              <a:t></a:t>
            </a:r>
            <a:endParaRPr lang="en-GB" altLang="en-US" sz="2800"/>
          </a:p>
          <a:p>
            <a:pPr>
              <a:lnSpc>
                <a:spcPct val="90000"/>
              </a:lnSpc>
            </a:pPr>
            <a:r>
              <a:rPr lang="en-GB" altLang="en-US" sz="2800"/>
              <a:t>nulliparous	</a:t>
            </a:r>
            <a:r>
              <a:rPr lang="en-GB" altLang="en-US" sz="2800">
                <a:sym typeface="Wingdings 2" panose="05020102010507070707" pitchFamily="18" charset="2"/>
              </a:rPr>
              <a:t>	</a:t>
            </a:r>
            <a:endParaRPr lang="en-GB" altLang="en-US" sz="2800"/>
          </a:p>
          <a:p>
            <a:pPr>
              <a:lnSpc>
                <a:spcPct val="90000"/>
              </a:lnSpc>
            </a:pPr>
            <a:r>
              <a:rPr lang="en-GB" altLang="en-US" sz="2800"/>
              <a:t>louqt 		</a:t>
            </a:r>
            <a:r>
              <a:rPr lang="en-GB" altLang="en-US" sz="2800">
                <a:sym typeface="Wingdings 2" panose="05020102010507070707" pitchFamily="18" charset="2"/>
              </a:rPr>
              <a:t></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95683898"/>
      </p:ext>
    </p:extLst>
  </p:cSld>
  <p:clrMapOvr>
    <a:masterClrMapping/>
  </p:clrMapOvr>
  <mc:AlternateContent xmlns:mc="http://schemas.openxmlformats.org/markup-compatibility/2006" xmlns:p14="http://schemas.microsoft.com/office/powerpoint/2010/main">
    <mc:Choice Requires="p14">
      <p:transition spd="slow" p14:dur="2000" advTm="6768"/>
    </mc:Choice>
    <mc:Fallback xmlns="">
      <p:transition spd="slow" advTm="6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Default Design">
  <a:themeElements>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4640</TotalTime>
  <Words>1480</Words>
  <Application>Microsoft Office PowerPoint</Application>
  <PresentationFormat>On-screen Show (4:3)</PresentationFormat>
  <Paragraphs>893</Paragraphs>
  <Slides>110</Slides>
  <Notes>63</Notes>
  <HiddenSlides>0</HiddenSlides>
  <MMClips>110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110</vt:i4>
      </vt:variant>
    </vt:vector>
  </HeadingPairs>
  <TitlesOfParts>
    <vt:vector size="118" baseType="lpstr">
      <vt:lpstr>Arial</vt:lpstr>
      <vt:lpstr>Calibri</vt:lpstr>
      <vt:lpstr>Georgia</vt:lpstr>
      <vt:lpstr>Verdana</vt:lpstr>
      <vt:lpstr>Wingdings</vt:lpstr>
      <vt:lpstr>Wingdings 3</vt:lpstr>
      <vt:lpstr>Default Design</vt:lpstr>
      <vt:lpstr>Chart</vt:lpstr>
      <vt:lpstr> Vocabulary as Key to Global Competence in English   Norbert Schmitt University of Nottingham    </vt:lpstr>
      <vt:lpstr>Global English in Today’s World</vt:lpstr>
      <vt:lpstr>English Speakers</vt:lpstr>
      <vt:lpstr>English Speakers</vt:lpstr>
      <vt:lpstr>English Speakers</vt:lpstr>
      <vt:lpstr>English Speakers</vt:lpstr>
      <vt:lpstr>English Speakers</vt:lpstr>
      <vt:lpstr>The Importance of English  in Today’s World</vt:lpstr>
      <vt:lpstr>The Importance of English  in Today’s World</vt:lpstr>
      <vt:lpstr>Internet</vt:lpstr>
      <vt:lpstr>Internet</vt:lpstr>
      <vt:lpstr>Tweets</vt:lpstr>
      <vt:lpstr>Tweets</vt:lpstr>
      <vt:lpstr>Cinema</vt:lpstr>
      <vt:lpstr>World Institutions</vt:lpstr>
      <vt:lpstr>World Institutions</vt:lpstr>
      <vt:lpstr>World Institutions</vt:lpstr>
      <vt:lpstr>World Institutions</vt:lpstr>
      <vt:lpstr>World Institutions</vt:lpstr>
      <vt:lpstr>World Institutions</vt:lpstr>
      <vt:lpstr>World Institutions</vt:lpstr>
      <vt:lpstr>Academic Journals </vt:lpstr>
      <vt:lpstr>Academic Journals</vt:lpstr>
      <vt:lpstr>ESL Testing</vt:lpstr>
      <vt:lpstr>ESL Testing</vt:lpstr>
      <vt:lpstr>ESL Testing</vt:lpstr>
      <vt:lpstr>Punchlines</vt:lpstr>
      <vt:lpstr>How Much Vocabulary is Needed to Use English?</vt:lpstr>
      <vt:lpstr>How Much Vocabulary is Needed to Use English?</vt:lpstr>
      <vt:lpstr>Reading</vt:lpstr>
      <vt:lpstr>Schmitt, Gardner, Davies, &amp; Schmitt  (in preparation)</vt:lpstr>
      <vt:lpstr>Listening</vt:lpstr>
      <vt:lpstr>Schmitt, Gardner, Davies, &amp; Schmitt  (in preparation)</vt:lpstr>
      <vt:lpstr>Where do these numbers  come from anyway?</vt:lpstr>
      <vt:lpstr>Vocabulary size  requirement estimates</vt:lpstr>
      <vt:lpstr>PowerPoint Presentation</vt:lpstr>
      <vt:lpstr>PowerPoint Presentation</vt:lpstr>
      <vt:lpstr>PowerPoint Presentation</vt:lpstr>
      <vt:lpstr>PowerPoint Presentation</vt:lpstr>
      <vt:lpstr>  Vocabulary Coverage vs.   Reading Comprehension</vt:lpstr>
      <vt:lpstr> Vocabulary Coverage vs.   Reading Comprehension</vt:lpstr>
      <vt:lpstr> Vocabulary Coverage vs.   Reading Comprehension</vt:lpstr>
      <vt:lpstr>  Schmitt, Jiang, and Grabe (2011)</vt:lpstr>
      <vt:lpstr>Listening</vt:lpstr>
      <vt:lpstr>Van Zeeland &amp; Schmitt (2013)</vt:lpstr>
      <vt:lpstr>Van Zeeland &amp; Schmitt (2013)</vt:lpstr>
      <vt:lpstr>Non-native speakers (N=40)</vt:lpstr>
      <vt:lpstr>Punchlines</vt:lpstr>
      <vt:lpstr>Punchlines</vt:lpstr>
      <vt:lpstr>Punchlines</vt:lpstr>
      <vt:lpstr>Punchlines</vt:lpstr>
      <vt:lpstr> Principles for Teaching English as a Second Language </vt:lpstr>
      <vt:lpstr>PowerPoint Presentation</vt:lpstr>
      <vt:lpstr>Principles of Vocabulary Teaching and Learning</vt:lpstr>
      <vt:lpstr>‘Knowing’ a Word</vt:lpstr>
      <vt:lpstr>There is More to Knowledge than  Just Meaning and Form</vt:lpstr>
      <vt:lpstr>There is More to Knowledge than  Just Meaning and Form</vt:lpstr>
      <vt:lpstr>A Word’s Form May Be More  Difficult Than Its Meaning</vt:lpstr>
      <vt:lpstr>A Word’s Form May Be More  Difficult Than Its Meaning</vt:lpstr>
      <vt:lpstr>PowerPoint Presentation</vt:lpstr>
      <vt:lpstr>PowerPoint Presentation</vt:lpstr>
      <vt:lpstr>Schmitt &amp; Zimmerman (2002)</vt:lpstr>
      <vt:lpstr>Collocations</vt:lpstr>
      <vt:lpstr>Collocations</vt:lpstr>
      <vt:lpstr>Collocations</vt:lpstr>
      <vt:lpstr>Collocations</vt:lpstr>
      <vt:lpstr>Collocations</vt:lpstr>
      <vt:lpstr>Collocations</vt:lpstr>
      <vt:lpstr>Collocations</vt:lpstr>
      <vt:lpstr>Various Kinds Of Word  Knowledge Are Needed</vt:lpstr>
      <vt:lpstr>Vocabulary Learning  Is Incremental</vt:lpstr>
      <vt:lpstr>Schmitt (2010)</vt:lpstr>
      <vt:lpstr>Vocabulary Learning  is Incremental</vt:lpstr>
      <vt:lpstr>PowerPoint Presentation</vt:lpstr>
      <vt:lpstr>PowerPoint Presentation</vt:lpstr>
      <vt:lpstr>PowerPoint Presentation</vt:lpstr>
      <vt:lpstr>Vocabulary Learning  is Incremental</vt:lpstr>
      <vt:lpstr>Recycling is Crucial to  Vocabulary Learning</vt:lpstr>
      <vt:lpstr>Recycling is Crucial to  Vocabulary Learning</vt:lpstr>
      <vt:lpstr>Recycling is Crucial to  Vocabulary Learning</vt:lpstr>
      <vt:lpstr>Recycling is Crucial to  Vocabulary Learning</vt:lpstr>
      <vt:lpstr>Recycling is Crucial to  Vocabulary Learning</vt:lpstr>
      <vt:lpstr>Recycling is Crucial to  Vocabulary Learning</vt:lpstr>
      <vt:lpstr>Forgetting</vt:lpstr>
      <vt:lpstr>Forgetting</vt:lpstr>
      <vt:lpstr>Revision Schedule</vt:lpstr>
      <vt:lpstr>Maintaining Knowledge</vt:lpstr>
      <vt:lpstr>Explicit Learning and Extensive Exposure</vt:lpstr>
      <vt:lpstr>Spelling can be Taught Explicitly</vt:lpstr>
      <vt:lpstr>Spelling can be Taught Explicitly</vt:lpstr>
      <vt:lpstr>Intuitions of Spelling </vt:lpstr>
      <vt:lpstr>Intuitions of Spelling </vt:lpstr>
      <vt:lpstr>Intuitions of Spelling </vt:lpstr>
      <vt:lpstr>Intuitions of Spelling</vt:lpstr>
      <vt:lpstr>Intuitions of Spelling</vt:lpstr>
      <vt:lpstr>Intuitions of Spelling </vt:lpstr>
      <vt:lpstr>Intuitions of Spelling </vt:lpstr>
      <vt:lpstr>Intuitions of Spelling</vt:lpstr>
      <vt:lpstr>Intuitions of Spelling</vt:lpstr>
      <vt:lpstr>Intuitions of Spelling</vt:lpstr>
      <vt:lpstr>Vocabulary is More  than Single Words</vt:lpstr>
      <vt:lpstr>Phrasal Vocabulary is Important for Language Use</vt:lpstr>
      <vt:lpstr>Phrasal Vocabulary is Important for Language Use</vt:lpstr>
      <vt:lpstr>Phrasal Vocabulary is Important for Language Use</vt:lpstr>
      <vt:lpstr>Phrasal Vocabulary is Important for Language Use</vt:lpstr>
      <vt:lpstr>Phrasal Vocabulary is Important for Language Use</vt:lpstr>
      <vt:lpstr>How Do We Teach All  These Words?</vt:lpstr>
      <vt:lpstr>PowerPoint Presentation</vt:lpstr>
      <vt:lpstr>May the Lexicon be with you</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Tower</dc:creator>
  <cp:lastModifiedBy>Schmitt Norbert</cp:lastModifiedBy>
  <cp:revision>235</cp:revision>
  <dcterms:created xsi:type="dcterms:W3CDTF">2008-10-28T13:57:50Z</dcterms:created>
  <dcterms:modified xsi:type="dcterms:W3CDTF">2020-03-28T16:35:53Z</dcterms:modified>
</cp:coreProperties>
</file>